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37" r:id="rId2"/>
    <p:sldMasterId id="2147483741" r:id="rId3"/>
    <p:sldMasterId id="2147483742" r:id="rId4"/>
  </p:sldMasterIdLst>
  <p:sldIdLst>
    <p:sldId id="268" r:id="rId5"/>
    <p:sldId id="257" r:id="rId6"/>
    <p:sldId id="279" r:id="rId7"/>
    <p:sldId id="262" r:id="rId8"/>
    <p:sldId id="260" r:id="rId9"/>
    <p:sldId id="261" r:id="rId10"/>
    <p:sldId id="265" r:id="rId11"/>
    <p:sldId id="271" r:id="rId12"/>
    <p:sldId id="272" r:id="rId13"/>
    <p:sldId id="278" r:id="rId14"/>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CC33"/>
    <a:srgbClr val="CCCCFF"/>
    <a:srgbClr val="FF00FF"/>
    <a:srgbClr val="0000FF"/>
    <a:srgbClr val="FF0000"/>
    <a:srgbClr val="0066FF"/>
    <a:srgbClr val="FFFFF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794" autoAdjust="0"/>
  </p:normalViewPr>
  <p:slideViewPr>
    <p:cSldViewPr>
      <p:cViewPr>
        <p:scale>
          <a:sx n="81" d="100"/>
          <a:sy n="81" d="100"/>
        </p:scale>
        <p:origin x="-83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eaLnBrk="0" hangingPunct="0">
              <a:defRPr/>
            </a:pPr>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eaLnBrk="0" hangingPunct="0">
                <a:defRPr/>
              </a:pPr>
              <a:endParaRPr lang="en-US"/>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eaLnBrk="0" hangingPunct="0">
                <a:defRPr/>
              </a:pPr>
              <a:endParaRPr lang="en-US"/>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eaLnBrk="0" hangingPunct="0">
                <a:defRPr/>
              </a:pPr>
              <a:endParaRPr lang="en-US"/>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eaLnBrk="0" hangingPunct="0">
                <a:defRPr/>
              </a:pPr>
              <a:endParaRPr lang="en-US"/>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eaLnBrk="0" hangingPunct="0">
              <a:defRPr/>
            </a:pPr>
            <a:endParaRPr lang="en-US"/>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eaLnBrk="0" hangingPunct="0">
              <a:defRPr/>
            </a:pPr>
            <a:endParaRPr lang="en-US"/>
          </a:p>
        </p:txBody>
      </p:sp>
      <p:sp>
        <p:nvSpPr>
          <p:cNvPr id="25702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25702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A941ACE5-63D8-4BAA-AC83-2C460B31FB2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1F9F95F-DDF5-4517-9FFB-658E4C4149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DC40B57-03C1-4F96-91EC-EC0E9B9C7AD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eaLnBrk="0" hangingPunct="0">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eaLnBrk="0" hangingPunct="0">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eaLnBrk="0" hangingPunct="0">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eaLnBrk="0" hangingPunct="0">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eaLnBrk="0" hangingPunct="0">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eaLnBrk="0" hangingPunct="0">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eaLnBrk="0" hangingPunct="0">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eaLnBrk="0" hangingPunct="0">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grpSp>
      <p:sp>
        <p:nvSpPr>
          <p:cNvPr id="264213" name="Rectangle 21"/>
          <p:cNvSpPr>
            <a:spLocks noGrp="1" noChangeArrowheads="1"/>
          </p:cNvSpPr>
          <p:nvPr>
            <p:ph type="ctrTitle" sz="quarter"/>
          </p:nvPr>
        </p:nvSpPr>
        <p:spPr>
          <a:xfrm>
            <a:off x="685800" y="1828800"/>
            <a:ext cx="7772400" cy="1736725"/>
          </a:xfrm>
        </p:spPr>
        <p:txBody>
          <a:bodyPr/>
          <a:lstStyle>
            <a:lvl1pPr>
              <a:defRPr/>
            </a:lvl1pPr>
          </a:lstStyle>
          <a:p>
            <a:r>
              <a:rPr lang="en-US"/>
              <a:t>Click to edit Master title style</a:t>
            </a:r>
          </a:p>
        </p:txBody>
      </p:sp>
      <p:sp>
        <p:nvSpPr>
          <p:cNvPr id="26421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9C26762B-442F-4012-88E7-880EBCD7D7A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3D447EDB-0F5F-486D-B0A1-9BC18668D43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1900CEB2-7ADF-4AAF-9955-0B883DF50C4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1813E1EE-25B5-40B7-A960-DBA6CB5A18F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67F46D0E-3EB2-4260-8527-0F52B54B885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A9226A2B-DB8D-40A6-9051-16DD3AB020E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7731A59A-FA66-4452-A56B-DF9C60EFCCD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2552639F-2FE8-4107-9FCE-124D871A5A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4258E5D-7F03-431B-AF1F-F8D0D08241D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F813BDF0-8695-45A1-B96C-790267D63BC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3FC2DFF4-8ABE-47FB-B1E8-8BDF261301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C157FE18-FE1F-49B6-B21E-BD44A31B4BC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D2248E7F-1E4A-4568-9287-0E8386383FB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497CFB-B656-4BB4-9035-C1557FBABF09}"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1062C-A87A-40D0-8A81-99A789ECCD02}"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6F56DA-6486-48D4-9F36-95620DABFF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D5B0A8-5A8E-444D-A7A9-57BF2367C1B2}"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8123629-D335-4DAA-85C4-A837CBB11175}"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2BD3F5-0EB8-4734-BBD9-0D7194E66B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27C0BF9-79AF-471F-ADA8-47BEE06CC7E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886518-D1BC-4292-AF70-74EA3AC3A3F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DD3771-6F64-4BD3-A7F1-ED8A598DF0B6}"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40FB78-3A8C-412D-A5A7-5A762942D39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428F89-0889-46CA-A231-D27FD157C108}"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0F606C-302E-4D10-AB0D-19A8E2054F81}"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2A7F65A-1578-4225-8D66-A06431EFA953}"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EC66D0-8E7C-4CE8-A3F0-41FA6FF5BCA5}"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136" name="Oval 5"/>
              <p:cNvSpPr>
                <a:spLocks noChangeArrowheads="1"/>
              </p:cNvSpPr>
              <p:nvPr/>
            </p:nvSpPr>
            <p:spPr bwMode="hidden">
              <a:xfrm>
                <a:off x="276" y="253"/>
                <a:ext cx="187"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6" name="Group 6"/>
            <p:cNvGrpSpPr>
              <a:grpSpLocks/>
            </p:cNvGrpSpPr>
            <p:nvPr/>
          </p:nvGrpSpPr>
          <p:grpSpPr bwMode="auto">
            <a:xfrm>
              <a:off x="1312" y="188"/>
              <a:ext cx="4299" cy="3371"/>
              <a:chOff x="0" y="1"/>
              <a:chExt cx="5533" cy="4340"/>
            </a:xfrm>
          </p:grpSpPr>
          <p:grpSp>
            <p:nvGrpSpPr>
              <p:cNvPr id="22" name="Group 7"/>
              <p:cNvGrpSpPr>
                <a:grpSpLocks/>
              </p:cNvGrpSpPr>
              <p:nvPr/>
            </p:nvGrpSpPr>
            <p:grpSpPr bwMode="auto">
              <a:xfrm>
                <a:off x="0" y="1"/>
                <a:ext cx="5470" cy="4340"/>
                <a:chOff x="0" y="1"/>
                <a:chExt cx="5470" cy="4340"/>
              </a:xfrm>
            </p:grpSpPr>
            <p:grpSp>
              <p:nvGrpSpPr>
                <p:cNvPr id="33" name="Group 8"/>
                <p:cNvGrpSpPr>
                  <a:grpSpLocks/>
                </p:cNvGrpSpPr>
                <p:nvPr/>
              </p:nvGrpSpPr>
              <p:grpSpPr bwMode="auto">
                <a:xfrm>
                  <a:off x="1339" y="787"/>
                  <a:ext cx="2919" cy="2150"/>
                  <a:chOff x="1265" y="815"/>
                  <a:chExt cx="2919" cy="2150"/>
                </a:xfrm>
              </p:grpSpPr>
              <p:sp>
                <p:nvSpPr>
                  <p:cNvPr id="133" name="Oval 9"/>
                  <p:cNvSpPr>
                    <a:spLocks noChangeArrowheads="1"/>
                  </p:cNvSpPr>
                  <p:nvPr/>
                </p:nvSpPr>
                <p:spPr bwMode="hidden">
                  <a:xfrm>
                    <a:off x="1265" y="815"/>
                    <a:ext cx="2919" cy="2150"/>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134" name="Oval 10"/>
                  <p:cNvSpPr>
                    <a:spLocks noChangeArrowheads="1"/>
                  </p:cNvSpPr>
                  <p:nvPr/>
                </p:nvSpPr>
                <p:spPr bwMode="hidden">
                  <a:xfrm>
                    <a:off x="2379" y="1601"/>
                    <a:ext cx="578"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34" name="Group 11"/>
                <p:cNvGrpSpPr>
                  <a:grpSpLocks/>
                </p:cNvGrpSpPr>
                <p:nvPr/>
              </p:nvGrpSpPr>
              <p:grpSpPr bwMode="auto">
                <a:xfrm>
                  <a:off x="0" y="1"/>
                  <a:ext cx="5470" cy="4340"/>
                  <a:chOff x="0" y="1"/>
                  <a:chExt cx="5470" cy="4340"/>
                </a:xfrm>
              </p:grpSpPr>
              <p:grpSp>
                <p:nvGrpSpPr>
                  <p:cNvPr id="35" name="Group 12"/>
                  <p:cNvGrpSpPr>
                    <a:grpSpLocks/>
                  </p:cNvGrpSpPr>
                  <p:nvPr/>
                </p:nvGrpSpPr>
                <p:grpSpPr bwMode="auto">
                  <a:xfrm>
                    <a:off x="3544" y="1503"/>
                    <a:ext cx="1259" cy="2325"/>
                    <a:chOff x="3470" y="1531"/>
                    <a:chExt cx="1259" cy="2325"/>
                  </a:xfrm>
                </p:grpSpPr>
                <p:sp>
                  <p:nvSpPr>
                    <p:cNvPr id="131" name="Freeform 13"/>
                    <p:cNvSpPr>
                      <a:spLocks/>
                    </p:cNvSpPr>
                    <p:nvPr/>
                  </p:nvSpPr>
                  <p:spPr bwMode="hidden">
                    <a:xfrm rot="2711884">
                      <a:off x="2764" y="2237"/>
                      <a:ext cx="1725"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132" name="Freeform 14"/>
                    <p:cNvSpPr>
                      <a:spLocks/>
                    </p:cNvSpPr>
                    <p:nvPr/>
                  </p:nvSpPr>
                  <p:spPr bwMode="hidden">
                    <a:xfrm rot="2711884">
                      <a:off x="4022" y="3149"/>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36" name="Group 15"/>
                  <p:cNvGrpSpPr>
                    <a:grpSpLocks/>
                  </p:cNvGrpSpPr>
                  <p:nvPr/>
                </p:nvGrpSpPr>
                <p:grpSpPr bwMode="auto">
                  <a:xfrm>
                    <a:off x="2938" y="1992"/>
                    <a:ext cx="2462" cy="1331"/>
                    <a:chOff x="2864" y="2020"/>
                    <a:chExt cx="2462" cy="1331"/>
                  </a:xfrm>
                </p:grpSpPr>
                <p:sp>
                  <p:nvSpPr>
                    <p:cNvPr id="129" name="Freeform 16"/>
                    <p:cNvSpPr>
                      <a:spLocks/>
                    </p:cNvSpPr>
                    <p:nvPr/>
                  </p:nvSpPr>
                  <p:spPr bwMode="hidden">
                    <a:xfrm rot="2104081">
                      <a:off x="2864" y="2020"/>
                      <a:ext cx="1813"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30" name="Freeform 17"/>
                    <p:cNvSpPr>
                      <a:spLocks/>
                    </p:cNvSpPr>
                    <p:nvPr/>
                  </p:nvSpPr>
                  <p:spPr bwMode="hidden">
                    <a:xfrm rot="2104081">
                      <a:off x="4352"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37" name="Group 18"/>
                  <p:cNvGrpSpPr>
                    <a:grpSpLocks/>
                  </p:cNvGrpSpPr>
                  <p:nvPr/>
                </p:nvGrpSpPr>
                <p:grpSpPr bwMode="auto">
                  <a:xfrm>
                    <a:off x="2970" y="1804"/>
                    <a:ext cx="2478" cy="1064"/>
                    <a:chOff x="2896" y="1832"/>
                    <a:chExt cx="2478" cy="1064"/>
                  </a:xfrm>
                </p:grpSpPr>
                <p:sp>
                  <p:nvSpPr>
                    <p:cNvPr id="127" name="Freeform 19"/>
                    <p:cNvSpPr>
                      <a:spLocks/>
                    </p:cNvSpPr>
                    <p:nvPr/>
                  </p:nvSpPr>
                  <p:spPr bwMode="hidden">
                    <a:xfrm rot="1582915">
                      <a:off x="2896"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6" name="Freeform 23"/>
                    <p:cNvSpPr>
                      <a:spLocks/>
                    </p:cNvSpPr>
                    <p:nvPr/>
                  </p:nvSpPr>
                  <p:spPr bwMode="hidden">
                    <a:xfrm rot="1080363">
                      <a:off x="4495" y="2036"/>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39" name="Group 24"/>
                  <p:cNvGrpSpPr>
                    <a:grpSpLocks/>
                  </p:cNvGrpSpPr>
                  <p:nvPr/>
                </p:nvGrpSpPr>
                <p:grpSpPr bwMode="auto">
                  <a:xfrm>
                    <a:off x="3032" y="1386"/>
                    <a:ext cx="2341" cy="657"/>
                    <a:chOff x="2958" y="1414"/>
                    <a:chExt cx="2341" cy="657"/>
                  </a:xfrm>
                </p:grpSpPr>
                <p:sp>
                  <p:nvSpPr>
                    <p:cNvPr id="123" name="Freeform 25"/>
                    <p:cNvSpPr>
                      <a:spLocks/>
                    </p:cNvSpPr>
                    <p:nvPr/>
                  </p:nvSpPr>
                  <p:spPr bwMode="hidden">
                    <a:xfrm rot="463793">
                      <a:off x="2958" y="1414"/>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4" name="Freeform 26"/>
                    <p:cNvSpPr>
                      <a:spLocks/>
                    </p:cNvSpPr>
                    <p:nvPr/>
                  </p:nvSpPr>
                  <p:spPr bwMode="hidden">
                    <a:xfrm rot="463793">
                      <a:off x="4469"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0" name="Group 27"/>
                  <p:cNvGrpSpPr>
                    <a:grpSpLocks/>
                  </p:cNvGrpSpPr>
                  <p:nvPr/>
                </p:nvGrpSpPr>
                <p:grpSpPr bwMode="auto">
                  <a:xfrm>
                    <a:off x="3057" y="1241"/>
                    <a:ext cx="2150" cy="342"/>
                    <a:chOff x="2983" y="1269"/>
                    <a:chExt cx="2150" cy="342"/>
                  </a:xfrm>
                </p:grpSpPr>
                <p:sp>
                  <p:nvSpPr>
                    <p:cNvPr id="121" name="Freeform 28"/>
                    <p:cNvSpPr>
                      <a:spLocks/>
                    </p:cNvSpPr>
                    <p:nvPr/>
                  </p:nvSpPr>
                  <p:spPr bwMode="hidden">
                    <a:xfrm rot="-84182">
                      <a:off x="2983" y="1290"/>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2" name="Freeform 29"/>
                    <p:cNvSpPr>
                      <a:spLocks/>
                    </p:cNvSpPr>
                    <p:nvPr/>
                  </p:nvSpPr>
                  <p:spPr bwMode="hidden">
                    <a:xfrm rot="-84182">
                      <a:off x="4379" y="1269"/>
                      <a:ext cx="754" cy="34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 name="Group 30"/>
                  <p:cNvGrpSpPr>
                    <a:grpSpLocks/>
                  </p:cNvGrpSpPr>
                  <p:nvPr/>
                </p:nvGrpSpPr>
                <p:grpSpPr bwMode="auto">
                  <a:xfrm>
                    <a:off x="3012" y="890"/>
                    <a:ext cx="1879" cy="426"/>
                    <a:chOff x="2938" y="918"/>
                    <a:chExt cx="1879" cy="426"/>
                  </a:xfrm>
                </p:grpSpPr>
                <p:sp>
                  <p:nvSpPr>
                    <p:cNvPr id="119"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20" name="Freeform 32"/>
                    <p:cNvSpPr>
                      <a:spLocks/>
                    </p:cNvSpPr>
                    <p:nvPr/>
                  </p:nvSpPr>
                  <p:spPr bwMode="hidden">
                    <a:xfrm rot="-802576">
                      <a:off x="4155" y="918"/>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8" name="Freeform 35"/>
                    <p:cNvSpPr>
                      <a:spLocks/>
                    </p:cNvSpPr>
                    <p:nvPr/>
                  </p:nvSpPr>
                  <p:spPr bwMode="hidden">
                    <a:xfrm rot="18888116" flipH="1">
                      <a:off x="419" y="3271"/>
                      <a:ext cx="92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3" name="Group 36"/>
                  <p:cNvGrpSpPr>
                    <a:grpSpLocks/>
                  </p:cNvGrpSpPr>
                  <p:nvPr/>
                </p:nvGrpSpPr>
                <p:grpSpPr bwMode="auto">
                  <a:xfrm>
                    <a:off x="69" y="2168"/>
                    <a:ext cx="2461" cy="1334"/>
                    <a:chOff x="-5" y="2196"/>
                    <a:chExt cx="2461" cy="1334"/>
                  </a:xfrm>
                </p:grpSpPr>
                <p:sp>
                  <p:nvSpPr>
                    <p:cNvPr id="115" name="Freeform 37"/>
                    <p:cNvSpPr>
                      <a:spLocks/>
                    </p:cNvSpPr>
                    <p:nvPr/>
                  </p:nvSpPr>
                  <p:spPr bwMode="hidden">
                    <a:xfrm rot="19495919" flipH="1">
                      <a:off x="644" y="2196"/>
                      <a:ext cx="1812" cy="34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6" name="Freeform 38"/>
                    <p:cNvSpPr>
                      <a:spLocks/>
                    </p:cNvSpPr>
                    <p:nvPr/>
                  </p:nvSpPr>
                  <p:spPr bwMode="hidden">
                    <a:xfrm rot="19495919" flipH="1">
                      <a:off x="-5" y="2984"/>
                      <a:ext cx="973" cy="54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4" name="Group 39"/>
                  <p:cNvGrpSpPr>
                    <a:grpSpLocks/>
                  </p:cNvGrpSpPr>
                  <p:nvPr/>
                </p:nvGrpSpPr>
                <p:grpSpPr bwMode="auto">
                  <a:xfrm>
                    <a:off x="22" y="1981"/>
                    <a:ext cx="2477" cy="1063"/>
                    <a:chOff x="-52" y="2009"/>
                    <a:chExt cx="2477" cy="1063"/>
                  </a:xfrm>
                </p:grpSpPr>
                <p:sp>
                  <p:nvSpPr>
                    <p:cNvPr id="113"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4" name="Freeform 41"/>
                    <p:cNvSpPr>
                      <a:spLocks/>
                    </p:cNvSpPr>
                    <p:nvPr/>
                  </p:nvSpPr>
                  <p:spPr bwMode="hidden">
                    <a:xfrm rot="20017085" flipH="1">
                      <a:off x="-52" y="2596"/>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5" name="Group 42"/>
                  <p:cNvGrpSpPr>
                    <a:grpSpLocks/>
                  </p:cNvGrpSpPr>
                  <p:nvPr/>
                </p:nvGrpSpPr>
                <p:grpSpPr bwMode="auto">
                  <a:xfrm>
                    <a:off x="0" y="1786"/>
                    <a:ext cx="2472" cy="927"/>
                    <a:chOff x="-74" y="1814"/>
                    <a:chExt cx="2472" cy="927"/>
                  </a:xfrm>
                </p:grpSpPr>
                <p:sp>
                  <p:nvSpPr>
                    <p:cNvPr id="111" name="Freeform 43"/>
                    <p:cNvSpPr>
                      <a:spLocks/>
                    </p:cNvSpPr>
                    <p:nvPr/>
                  </p:nvSpPr>
                  <p:spPr bwMode="hidden">
                    <a:xfrm rot="20519637" flipH="1">
                      <a:off x="721" y="1814"/>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2" name="Freeform 44"/>
                    <p:cNvSpPr>
                      <a:spLocks/>
                    </p:cNvSpPr>
                    <p:nvPr/>
                  </p:nvSpPr>
                  <p:spPr bwMode="hidden">
                    <a:xfrm rot="20519637" flipH="1">
                      <a:off x="-74" y="2214"/>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6" name="Group 45"/>
                  <p:cNvGrpSpPr>
                    <a:grpSpLocks/>
                  </p:cNvGrpSpPr>
                  <p:nvPr/>
                </p:nvGrpSpPr>
                <p:grpSpPr bwMode="auto">
                  <a:xfrm>
                    <a:off x="97" y="1563"/>
                    <a:ext cx="2339" cy="656"/>
                    <a:chOff x="23" y="1591"/>
                    <a:chExt cx="2339" cy="656"/>
                  </a:xfrm>
                </p:grpSpPr>
                <p:sp>
                  <p:nvSpPr>
                    <p:cNvPr id="109" name="Freeform 46"/>
                    <p:cNvSpPr>
                      <a:spLocks/>
                    </p:cNvSpPr>
                    <p:nvPr/>
                  </p:nvSpPr>
                  <p:spPr bwMode="hidden">
                    <a:xfrm rot="21136207" flipH="1">
                      <a:off x="818" y="1591"/>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10" name="Freeform 47"/>
                    <p:cNvSpPr>
                      <a:spLocks/>
                    </p:cNvSpPr>
                    <p:nvPr/>
                  </p:nvSpPr>
                  <p:spPr bwMode="hidden">
                    <a:xfrm rot="21136207" flipH="1">
                      <a:off x="23" y="1758"/>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7" name="Group 48"/>
                  <p:cNvGrpSpPr>
                    <a:grpSpLocks/>
                  </p:cNvGrpSpPr>
                  <p:nvPr/>
                </p:nvGrpSpPr>
                <p:grpSpPr bwMode="auto">
                  <a:xfrm>
                    <a:off x="263" y="1417"/>
                    <a:ext cx="2150" cy="344"/>
                    <a:chOff x="189" y="1445"/>
                    <a:chExt cx="2150" cy="344"/>
                  </a:xfrm>
                </p:grpSpPr>
                <p:sp>
                  <p:nvSpPr>
                    <p:cNvPr id="107"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8" name="Freeform 50"/>
                    <p:cNvSpPr>
                      <a:spLocks/>
                    </p:cNvSpPr>
                    <p:nvPr/>
                  </p:nvSpPr>
                  <p:spPr bwMode="hidden">
                    <a:xfrm rot="84182" flipH="1">
                      <a:off x="189" y="1445"/>
                      <a:ext cx="754" cy="34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6" name="Freeform 53"/>
                    <p:cNvSpPr>
                      <a:spLocks/>
                    </p:cNvSpPr>
                    <p:nvPr/>
                  </p:nvSpPr>
                  <p:spPr bwMode="hidden">
                    <a:xfrm rot="802576" flipH="1">
                      <a:off x="505" y="1094"/>
                      <a:ext cx="662" cy="34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49" name="Group 54"/>
                  <p:cNvGrpSpPr>
                    <a:grpSpLocks/>
                  </p:cNvGrpSpPr>
                  <p:nvPr/>
                </p:nvGrpSpPr>
                <p:grpSpPr bwMode="auto">
                  <a:xfrm>
                    <a:off x="690" y="872"/>
                    <a:ext cx="1849" cy="553"/>
                    <a:chOff x="616" y="900"/>
                    <a:chExt cx="1849" cy="553"/>
                  </a:xfrm>
                </p:grpSpPr>
                <p:sp>
                  <p:nvSpPr>
                    <p:cNvPr id="103" name="Freeform 55"/>
                    <p:cNvSpPr>
                      <a:spLocks/>
                    </p:cNvSpPr>
                    <p:nvPr/>
                  </p:nvSpPr>
                  <p:spPr bwMode="hidden">
                    <a:xfrm rot="1277471" flipH="1">
                      <a:off x="1232"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4" name="Freeform 56"/>
                    <p:cNvSpPr>
                      <a:spLocks/>
                    </p:cNvSpPr>
                    <p:nvPr/>
                  </p:nvSpPr>
                  <p:spPr bwMode="hidden">
                    <a:xfrm rot="1277471" flipH="1">
                      <a:off x="616" y="90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0" name="Group 57"/>
                  <p:cNvGrpSpPr>
                    <a:grpSpLocks/>
                  </p:cNvGrpSpPr>
                  <p:nvPr/>
                </p:nvGrpSpPr>
                <p:grpSpPr bwMode="auto">
                  <a:xfrm>
                    <a:off x="911" y="590"/>
                    <a:ext cx="1767" cy="742"/>
                    <a:chOff x="911" y="590"/>
                    <a:chExt cx="1767" cy="742"/>
                  </a:xfrm>
                </p:grpSpPr>
                <p:sp>
                  <p:nvSpPr>
                    <p:cNvPr id="101"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2" name="Freeform 59"/>
                    <p:cNvSpPr>
                      <a:spLocks/>
                    </p:cNvSpPr>
                    <p:nvPr/>
                  </p:nvSpPr>
                  <p:spPr bwMode="hidden">
                    <a:xfrm rot="2028410" flipH="1">
                      <a:off x="911" y="59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100" name="Freeform 62"/>
                    <p:cNvSpPr>
                      <a:spLocks/>
                    </p:cNvSpPr>
                    <p:nvPr/>
                  </p:nvSpPr>
                  <p:spPr bwMode="hidden">
                    <a:xfrm rot="2664424" flipH="1">
                      <a:off x="1120" y="300"/>
                      <a:ext cx="67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2" name="Group 63"/>
                  <p:cNvGrpSpPr>
                    <a:grpSpLocks/>
                  </p:cNvGrpSpPr>
                  <p:nvPr/>
                </p:nvGrpSpPr>
                <p:grpSpPr bwMode="auto">
                  <a:xfrm>
                    <a:off x="1707" y="74"/>
                    <a:ext cx="778" cy="1515"/>
                    <a:chOff x="1633" y="102"/>
                    <a:chExt cx="778" cy="1515"/>
                  </a:xfrm>
                </p:grpSpPr>
                <p:sp>
                  <p:nvSpPr>
                    <p:cNvPr id="97" name="Freeform 64"/>
                    <p:cNvSpPr>
                      <a:spLocks/>
                    </p:cNvSpPr>
                    <p:nvPr/>
                  </p:nvSpPr>
                  <p:spPr bwMode="hidden">
                    <a:xfrm rot="3473776" flipH="1">
                      <a:off x="1753" y="959"/>
                      <a:ext cx="110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8" name="Freeform 65"/>
                    <p:cNvSpPr>
                      <a:spLocks/>
                    </p:cNvSpPr>
                    <p:nvPr/>
                  </p:nvSpPr>
                  <p:spPr bwMode="hidden">
                    <a:xfrm rot="3473776" flipH="1">
                      <a:off x="1506" y="229"/>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3" name="Group 66"/>
                  <p:cNvGrpSpPr>
                    <a:grpSpLocks/>
                  </p:cNvGrpSpPr>
                  <p:nvPr/>
                </p:nvGrpSpPr>
                <p:grpSpPr bwMode="auto">
                  <a:xfrm>
                    <a:off x="2009" y="1"/>
                    <a:ext cx="635" cy="1534"/>
                    <a:chOff x="1935" y="29"/>
                    <a:chExt cx="635" cy="1534"/>
                  </a:xfrm>
                </p:grpSpPr>
                <p:sp>
                  <p:nvSpPr>
                    <p:cNvPr id="95" name="Freeform 67"/>
                    <p:cNvSpPr>
                      <a:spLocks/>
                    </p:cNvSpPr>
                    <p:nvPr/>
                  </p:nvSpPr>
                  <p:spPr bwMode="hidden">
                    <a:xfrm rot="4126480" flipH="1">
                      <a:off x="1932" y="925"/>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6" name="Freeform 68"/>
                    <p:cNvSpPr>
                      <a:spLocks/>
                    </p:cNvSpPr>
                    <p:nvPr/>
                  </p:nvSpPr>
                  <p:spPr bwMode="hidden">
                    <a:xfrm rot="4126480" flipH="1">
                      <a:off x="1819" y="145"/>
                      <a:ext cx="570"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54" name="Group 69"/>
                  <p:cNvGrpSpPr>
                    <a:grpSpLocks/>
                  </p:cNvGrpSpPr>
                  <p:nvPr/>
                </p:nvGrpSpPr>
                <p:grpSpPr bwMode="auto">
                  <a:xfrm>
                    <a:off x="2896" y="644"/>
                    <a:ext cx="1846" cy="566"/>
                    <a:chOff x="2822" y="672"/>
                    <a:chExt cx="1846" cy="566"/>
                  </a:xfrm>
                </p:grpSpPr>
                <p:sp>
                  <p:nvSpPr>
                    <p:cNvPr id="93"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4" name="Freeform 71"/>
                    <p:cNvSpPr>
                      <a:spLocks/>
                    </p:cNvSpPr>
                    <p:nvPr/>
                  </p:nvSpPr>
                  <p:spPr bwMode="hidden">
                    <a:xfrm rot="-1325434">
                      <a:off x="4005" y="672"/>
                      <a:ext cx="663" cy="34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55" name="Group 72"/>
                  <p:cNvGrpSpPr>
                    <a:grpSpLocks/>
                  </p:cNvGrpSpPr>
                  <p:nvPr/>
                </p:nvGrpSpPr>
                <p:grpSpPr bwMode="auto">
                  <a:xfrm>
                    <a:off x="2757" y="417"/>
                    <a:ext cx="1783" cy="717"/>
                    <a:chOff x="2683" y="445"/>
                    <a:chExt cx="1783" cy="717"/>
                  </a:xfrm>
                </p:grpSpPr>
                <p:sp>
                  <p:nvSpPr>
                    <p:cNvPr id="91"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2" name="Freeform 74"/>
                    <p:cNvSpPr>
                      <a:spLocks/>
                    </p:cNvSpPr>
                    <p:nvPr/>
                  </p:nvSpPr>
                  <p:spPr bwMode="hidden">
                    <a:xfrm rot="-1921064">
                      <a:off x="3803" y="445"/>
                      <a:ext cx="663"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sp>
                <p:nvSpPr>
                  <p:cNvPr id="56" name="Freeform 75"/>
                  <p:cNvSpPr>
                    <a:spLocks/>
                  </p:cNvSpPr>
                  <p:nvPr/>
                </p:nvSpPr>
                <p:spPr bwMode="hidden">
                  <a:xfrm rot="4578755" flipH="1">
                    <a:off x="2176" y="949"/>
                    <a:ext cx="1026" cy="1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eaLnBrk="0" hangingPunct="0">
                      <a:defRPr/>
                    </a:pPr>
                    <a:endParaRPr lang="en-US"/>
                  </a:p>
                </p:txBody>
              </p:sp>
              <p:sp>
                <p:nvSpPr>
                  <p:cNvPr id="57"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nvGrpSpPr>
                  <p:cNvPr id="58" name="Group 77"/>
                  <p:cNvGrpSpPr>
                    <a:grpSpLocks/>
                  </p:cNvGrpSpPr>
                  <p:nvPr/>
                </p:nvGrpSpPr>
                <p:grpSpPr bwMode="auto">
                  <a:xfrm>
                    <a:off x="2874" y="13"/>
                    <a:ext cx="638" cy="1520"/>
                    <a:chOff x="2800" y="41"/>
                    <a:chExt cx="638" cy="1520"/>
                  </a:xfrm>
                </p:grpSpPr>
                <p:sp>
                  <p:nvSpPr>
                    <p:cNvPr id="89"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90" name="Freeform 79"/>
                    <p:cNvSpPr>
                      <a:spLocks/>
                    </p:cNvSpPr>
                    <p:nvPr/>
                  </p:nvSpPr>
                  <p:spPr bwMode="hidden">
                    <a:xfrm rot="-3857755">
                      <a:off x="3009" y="182"/>
                      <a:ext cx="570"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59" name="Group 80"/>
                  <p:cNvGrpSpPr>
                    <a:grpSpLocks/>
                  </p:cNvGrpSpPr>
                  <p:nvPr/>
                </p:nvGrpSpPr>
                <p:grpSpPr bwMode="auto">
                  <a:xfrm>
                    <a:off x="3010" y="134"/>
                    <a:ext cx="1015" cy="1463"/>
                    <a:chOff x="2936" y="162"/>
                    <a:chExt cx="1015" cy="1463"/>
                  </a:xfrm>
                </p:grpSpPr>
                <p:sp>
                  <p:nvSpPr>
                    <p:cNvPr id="87" name="Freeform 81"/>
                    <p:cNvSpPr>
                      <a:spLocks/>
                    </p:cNvSpPr>
                    <p:nvPr/>
                  </p:nvSpPr>
                  <p:spPr bwMode="hidden">
                    <a:xfrm rot="-2777260">
                      <a:off x="2493" y="913"/>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8" name="Freeform 82"/>
                    <p:cNvSpPr>
                      <a:spLocks/>
                    </p:cNvSpPr>
                    <p:nvPr/>
                  </p:nvSpPr>
                  <p:spPr bwMode="hidden">
                    <a:xfrm rot="-2777260">
                      <a:off x="3429" y="262"/>
                      <a:ext cx="621"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60" name="Group 83"/>
                  <p:cNvGrpSpPr>
                    <a:grpSpLocks/>
                  </p:cNvGrpSpPr>
                  <p:nvPr/>
                </p:nvGrpSpPr>
                <p:grpSpPr bwMode="auto">
                  <a:xfrm>
                    <a:off x="2805" y="4"/>
                    <a:ext cx="241" cy="1448"/>
                    <a:chOff x="2731" y="32"/>
                    <a:chExt cx="241" cy="1448"/>
                  </a:xfrm>
                </p:grpSpPr>
                <p:sp>
                  <p:nvSpPr>
                    <p:cNvPr id="85" name="Freeform 84"/>
                    <p:cNvSpPr>
                      <a:spLocks/>
                    </p:cNvSpPr>
                    <p:nvPr/>
                  </p:nvSpPr>
                  <p:spPr bwMode="hidden">
                    <a:xfrm rot="-4903748">
                      <a:off x="2297"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6" name="Freeform 85"/>
                    <p:cNvSpPr>
                      <a:spLocks/>
                    </p:cNvSpPr>
                    <p:nvPr/>
                  </p:nvSpPr>
                  <p:spPr bwMode="hidden">
                    <a:xfrm rot="-4903748">
                      <a:off x="2649"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61" name="Group 86"/>
                  <p:cNvGrpSpPr>
                    <a:grpSpLocks/>
                  </p:cNvGrpSpPr>
                  <p:nvPr/>
                </p:nvGrpSpPr>
                <p:grpSpPr bwMode="auto">
                  <a:xfrm>
                    <a:off x="1017" y="1740"/>
                    <a:ext cx="1083" cy="2450"/>
                    <a:chOff x="943" y="1768"/>
                    <a:chExt cx="1083" cy="2450"/>
                  </a:xfrm>
                </p:grpSpPr>
                <p:sp>
                  <p:nvSpPr>
                    <p:cNvPr id="83" name="Freeform 87"/>
                    <p:cNvSpPr>
                      <a:spLocks/>
                    </p:cNvSpPr>
                    <p:nvPr/>
                  </p:nvSpPr>
                  <p:spPr bwMode="hidden">
                    <a:xfrm rot="18335692" flipH="1">
                      <a:off x="1008" y="2475"/>
                      <a:ext cx="1725"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4" name="Freeform 88"/>
                    <p:cNvSpPr>
                      <a:spLocks/>
                    </p:cNvSpPr>
                    <p:nvPr/>
                  </p:nvSpPr>
                  <p:spPr bwMode="hidden">
                    <a:xfrm rot="18335692" flipH="1">
                      <a:off x="726" y="3511"/>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2" name="Group 89"/>
                  <p:cNvGrpSpPr>
                    <a:grpSpLocks/>
                  </p:cNvGrpSpPr>
                  <p:nvPr/>
                </p:nvGrpSpPr>
                <p:grpSpPr bwMode="auto">
                  <a:xfrm>
                    <a:off x="1529" y="1908"/>
                    <a:ext cx="766" cy="2372"/>
                    <a:chOff x="1455" y="1936"/>
                    <a:chExt cx="766" cy="2372"/>
                  </a:xfrm>
                </p:grpSpPr>
                <p:sp>
                  <p:nvSpPr>
                    <p:cNvPr id="81" name="Freeform 90"/>
                    <p:cNvSpPr>
                      <a:spLocks/>
                    </p:cNvSpPr>
                    <p:nvPr/>
                  </p:nvSpPr>
                  <p:spPr bwMode="hidden">
                    <a:xfrm rot="17542885" flipH="1">
                      <a:off x="1268" y="2578"/>
                      <a:ext cx="1595"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2" name="Freeform 91"/>
                    <p:cNvSpPr>
                      <a:spLocks/>
                    </p:cNvSpPr>
                    <p:nvPr/>
                  </p:nvSpPr>
                  <p:spPr bwMode="hidden">
                    <a:xfrm rot="17542885" flipH="1">
                      <a:off x="1272" y="3635"/>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3" name="Group 92"/>
                  <p:cNvGrpSpPr>
                    <a:grpSpLocks/>
                  </p:cNvGrpSpPr>
                  <p:nvPr/>
                </p:nvGrpSpPr>
                <p:grpSpPr bwMode="auto">
                  <a:xfrm rot="88588">
                    <a:off x="2060" y="1960"/>
                    <a:ext cx="460" cy="2329"/>
                    <a:chOff x="1953" y="1988"/>
                    <a:chExt cx="493" cy="2604"/>
                  </a:xfrm>
                </p:grpSpPr>
                <p:sp>
                  <p:nvSpPr>
                    <p:cNvPr id="79" name="Freeform 93"/>
                    <p:cNvSpPr>
                      <a:spLocks/>
                    </p:cNvSpPr>
                    <p:nvPr/>
                  </p:nvSpPr>
                  <p:spPr bwMode="hidden">
                    <a:xfrm rot="16782062" flipH="1">
                      <a:off x="1440" y="2693"/>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80" name="Freeform 94"/>
                    <p:cNvSpPr>
                      <a:spLocks/>
                    </p:cNvSpPr>
                    <p:nvPr/>
                  </p:nvSpPr>
                  <p:spPr bwMode="hidden">
                    <a:xfrm rot="16782062" flipH="1">
                      <a:off x="1731" y="3896"/>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4" name="Group 95"/>
                  <p:cNvGrpSpPr>
                    <a:grpSpLocks/>
                  </p:cNvGrpSpPr>
                  <p:nvPr/>
                </p:nvGrpSpPr>
                <p:grpSpPr bwMode="auto">
                  <a:xfrm>
                    <a:off x="3408" y="1689"/>
                    <a:ext cx="1125" cy="2425"/>
                    <a:chOff x="3334" y="1717"/>
                    <a:chExt cx="1125" cy="2425"/>
                  </a:xfrm>
                </p:grpSpPr>
                <p:sp>
                  <p:nvSpPr>
                    <p:cNvPr id="77" name="Freeform 96"/>
                    <p:cNvSpPr>
                      <a:spLocks/>
                    </p:cNvSpPr>
                    <p:nvPr/>
                  </p:nvSpPr>
                  <p:spPr bwMode="hidden">
                    <a:xfrm rot="3144576">
                      <a:off x="2628" y="2423"/>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78" name="Freeform 97"/>
                    <p:cNvSpPr>
                      <a:spLocks/>
                    </p:cNvSpPr>
                    <p:nvPr/>
                  </p:nvSpPr>
                  <p:spPr bwMode="hidden">
                    <a:xfrm rot="3144576">
                      <a:off x="3752" y="3435"/>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5" name="Group 98"/>
                  <p:cNvGrpSpPr>
                    <a:grpSpLocks/>
                  </p:cNvGrpSpPr>
                  <p:nvPr/>
                </p:nvGrpSpPr>
                <p:grpSpPr bwMode="auto">
                  <a:xfrm>
                    <a:off x="3255" y="1839"/>
                    <a:ext cx="881" cy="2424"/>
                    <a:chOff x="3181" y="1867"/>
                    <a:chExt cx="881" cy="2424"/>
                  </a:xfrm>
                </p:grpSpPr>
                <p:sp>
                  <p:nvSpPr>
                    <p:cNvPr id="75" name="Freeform 99"/>
                    <p:cNvSpPr>
                      <a:spLocks/>
                    </p:cNvSpPr>
                    <p:nvPr/>
                  </p:nvSpPr>
                  <p:spPr bwMode="hidden">
                    <a:xfrm rot="3745735">
                      <a:off x="2506" y="2542"/>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76" name="Freeform 100"/>
                    <p:cNvSpPr>
                      <a:spLocks/>
                    </p:cNvSpPr>
                    <p:nvPr/>
                  </p:nvSpPr>
                  <p:spPr bwMode="hidden">
                    <a:xfrm rot="3745735">
                      <a:off x="3387" y="3615"/>
                      <a:ext cx="884" cy="46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66" name="Group 101"/>
                  <p:cNvGrpSpPr>
                    <a:grpSpLocks/>
                  </p:cNvGrpSpPr>
                  <p:nvPr/>
                </p:nvGrpSpPr>
                <p:grpSpPr bwMode="auto">
                  <a:xfrm>
                    <a:off x="3080" y="1956"/>
                    <a:ext cx="621" cy="2385"/>
                    <a:chOff x="3006" y="1984"/>
                    <a:chExt cx="621" cy="2385"/>
                  </a:xfrm>
                </p:grpSpPr>
                <p:sp>
                  <p:nvSpPr>
                    <p:cNvPr id="73" name="Freeform 102"/>
                    <p:cNvSpPr>
                      <a:spLocks/>
                    </p:cNvSpPr>
                    <p:nvPr/>
                  </p:nvSpPr>
                  <p:spPr bwMode="hidden">
                    <a:xfrm rot="4286818">
                      <a:off x="2329" y="2661"/>
                      <a:ext cx="1600"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74" name="Freeform 103"/>
                    <p:cNvSpPr>
                      <a:spLocks/>
                    </p:cNvSpPr>
                    <p:nvPr/>
                  </p:nvSpPr>
                  <p:spPr bwMode="hidden">
                    <a:xfrm rot="4286818">
                      <a:off x="3004"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nvGrpSpPr>
                  <p:cNvPr id="67" name="Group 104"/>
                  <p:cNvGrpSpPr>
                    <a:grpSpLocks/>
                  </p:cNvGrpSpPr>
                  <p:nvPr/>
                </p:nvGrpSpPr>
                <p:grpSpPr bwMode="auto">
                  <a:xfrm>
                    <a:off x="2893" y="2071"/>
                    <a:ext cx="404" cy="2221"/>
                    <a:chOff x="2819" y="2099"/>
                    <a:chExt cx="404" cy="2221"/>
                  </a:xfrm>
                </p:grpSpPr>
                <p:sp>
                  <p:nvSpPr>
                    <p:cNvPr id="71" name="Freeform 105"/>
                    <p:cNvSpPr>
                      <a:spLocks/>
                    </p:cNvSpPr>
                    <p:nvPr/>
                  </p:nvSpPr>
                  <p:spPr bwMode="hidden">
                    <a:xfrm rot="4898956">
                      <a:off x="2206" y="2712"/>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72" name="Freeform 106"/>
                    <p:cNvSpPr>
                      <a:spLocks/>
                    </p:cNvSpPr>
                    <p:nvPr/>
                  </p:nvSpPr>
                  <p:spPr bwMode="hidden">
                    <a:xfrm rot="4898956">
                      <a:off x="2636" y="3732"/>
                      <a:ext cx="790" cy="38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nvGrpSpPr>
                  <p:cNvPr id="68" name="Group 107"/>
                  <p:cNvGrpSpPr>
                    <a:grpSpLocks/>
                  </p:cNvGrpSpPr>
                  <p:nvPr/>
                </p:nvGrpSpPr>
                <p:grpSpPr bwMode="auto">
                  <a:xfrm>
                    <a:off x="2372" y="2107"/>
                    <a:ext cx="428" cy="2185"/>
                    <a:chOff x="2287" y="2135"/>
                    <a:chExt cx="428" cy="2185"/>
                  </a:xfrm>
                </p:grpSpPr>
                <p:sp>
                  <p:nvSpPr>
                    <p:cNvPr id="69" name="Freeform 108"/>
                    <p:cNvSpPr>
                      <a:spLocks/>
                    </p:cNvSpPr>
                    <p:nvPr/>
                  </p:nvSpPr>
                  <p:spPr bwMode="hidden">
                    <a:xfrm rot="5755659">
                      <a:off x="1902"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eaLnBrk="0" hangingPunct="0">
                        <a:defRPr/>
                      </a:pPr>
                      <a:endParaRPr lang="en-US"/>
                    </a:p>
                  </p:txBody>
                </p:sp>
                <p:sp>
                  <p:nvSpPr>
                    <p:cNvPr id="70"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grpSp>
          <p:grpSp>
            <p:nvGrpSpPr>
              <p:cNvPr id="23" name="Group 110"/>
              <p:cNvGrpSpPr>
                <a:grpSpLocks/>
              </p:cNvGrpSpPr>
              <p:nvPr/>
            </p:nvGrpSpPr>
            <p:grpSpPr bwMode="auto">
              <a:xfrm>
                <a:off x="73" y="313"/>
                <a:ext cx="5460" cy="3667"/>
                <a:chOff x="73" y="313"/>
                <a:chExt cx="5460" cy="3667"/>
              </a:xfrm>
            </p:grpSpPr>
            <p:grpSp>
              <p:nvGrpSpPr>
                <p:cNvPr id="24" name="Group 111"/>
                <p:cNvGrpSpPr>
                  <a:grpSpLocks/>
                </p:cNvGrpSpPr>
                <p:nvPr/>
              </p:nvGrpSpPr>
              <p:grpSpPr bwMode="auto">
                <a:xfrm>
                  <a:off x="73" y="313"/>
                  <a:ext cx="5460" cy="3667"/>
                  <a:chOff x="73" y="313"/>
                  <a:chExt cx="5460" cy="3667"/>
                </a:xfrm>
              </p:grpSpPr>
              <p:sp>
                <p:nvSpPr>
                  <p:cNvPr id="26" name="Arc 112"/>
                  <p:cNvSpPr>
                    <a:spLocks/>
                  </p:cNvSpPr>
                  <p:nvPr/>
                </p:nvSpPr>
                <p:spPr bwMode="hidden">
                  <a:xfrm flipV="1">
                    <a:off x="2965" y="456"/>
                    <a:ext cx="2568" cy="2047"/>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7" name="Arc 113"/>
                  <p:cNvSpPr>
                    <a:spLocks/>
                  </p:cNvSpPr>
                  <p:nvPr/>
                </p:nvSpPr>
                <p:spPr bwMode="hidden">
                  <a:xfrm flipH="1">
                    <a:off x="387" y="1601"/>
                    <a:ext cx="2017"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8" name="Arc 114"/>
                  <p:cNvSpPr>
                    <a:spLocks/>
                  </p:cNvSpPr>
                  <p:nvPr/>
                </p:nvSpPr>
                <p:spPr bwMode="hidden">
                  <a:xfrm>
                    <a:off x="3028" y="1181"/>
                    <a:ext cx="1426" cy="2380"/>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 name="Arc 115"/>
                  <p:cNvSpPr>
                    <a:spLocks/>
                  </p:cNvSpPr>
                  <p:nvPr/>
                </p:nvSpPr>
                <p:spPr bwMode="hidden">
                  <a:xfrm flipH="1">
                    <a:off x="73" y="812"/>
                    <a:ext cx="2541" cy="2380"/>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30" name="Arc 116"/>
                  <p:cNvSpPr>
                    <a:spLocks/>
                  </p:cNvSpPr>
                  <p:nvPr/>
                </p:nvSpPr>
                <p:spPr bwMode="hidden">
                  <a:xfrm flipH="1">
                    <a:off x="789" y="313"/>
                    <a:ext cx="1851"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31" name="Arc 117"/>
                  <p:cNvSpPr>
                    <a:spLocks/>
                  </p:cNvSpPr>
                  <p:nvPr/>
                </p:nvSpPr>
                <p:spPr bwMode="hidden">
                  <a:xfrm>
                    <a:off x="2763" y="1281"/>
                    <a:ext cx="763"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32" name="Freeform 118"/>
                  <p:cNvSpPr>
                    <a:spLocks/>
                  </p:cNvSpPr>
                  <p:nvPr/>
                </p:nvSpPr>
                <p:spPr bwMode="hidden">
                  <a:xfrm flipH="1">
                    <a:off x="1799"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grpSp>
            <p:sp>
              <p:nvSpPr>
                <p:cNvPr id="25" name="Freeform 119"/>
                <p:cNvSpPr>
                  <a:spLocks/>
                </p:cNvSpPr>
                <p:nvPr/>
              </p:nvSpPr>
              <p:spPr bwMode="hidden">
                <a:xfrm rot="20253369">
                  <a:off x="3279" y="1529"/>
                  <a:ext cx="443"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grpSp>
        </p:grpSp>
        <p:grpSp>
          <p:nvGrpSpPr>
            <p:cNvPr id="7" name="Group 120"/>
            <p:cNvGrpSpPr>
              <a:grpSpLocks/>
            </p:cNvGrpSpPr>
            <p:nvPr/>
          </p:nvGrpSpPr>
          <p:grpSpPr bwMode="auto">
            <a:xfrm>
              <a:off x="1476" y="453"/>
              <a:ext cx="4040" cy="2966"/>
              <a:chOff x="210" y="337"/>
              <a:chExt cx="5198" cy="3818"/>
            </a:xfrm>
          </p:grpSpPr>
          <p:sp>
            <p:nvSpPr>
              <p:cNvPr id="8"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9"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0"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11" name="Arc 124"/>
              <p:cNvSpPr>
                <a:spLocks/>
              </p:cNvSpPr>
              <p:nvPr/>
            </p:nvSpPr>
            <p:spPr bwMode="hidden">
              <a:xfrm flipH="1">
                <a:off x="210" y="1169"/>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2"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13"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4" name="Freeform 127"/>
              <p:cNvSpPr>
                <a:spLocks/>
              </p:cNvSpPr>
              <p:nvPr/>
            </p:nvSpPr>
            <p:spPr bwMode="hidden">
              <a:xfrm>
                <a:off x="3300"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15" name="Freeform 128"/>
              <p:cNvSpPr>
                <a:spLocks/>
              </p:cNvSpPr>
              <p:nvPr/>
            </p:nvSpPr>
            <p:spPr bwMode="hidden">
              <a:xfrm rot="19660755" flipV="1">
                <a:off x="2547" y="2149"/>
                <a:ext cx="441" cy="83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16" name="Freeform 129"/>
              <p:cNvSpPr>
                <a:spLocks/>
              </p:cNvSpPr>
              <p:nvPr/>
            </p:nvSpPr>
            <p:spPr bwMode="hidden">
              <a:xfrm flipH="1">
                <a:off x="489" y="2503"/>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7"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18" name="Freeform 131"/>
              <p:cNvSpPr>
                <a:spLocks/>
              </p:cNvSpPr>
              <p:nvPr/>
            </p:nvSpPr>
            <p:spPr bwMode="hidden">
              <a:xfrm>
                <a:off x="4401" y="2279"/>
                <a:ext cx="1007" cy="160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19"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0" name="Freeform 133"/>
              <p:cNvSpPr>
                <a:spLocks/>
              </p:cNvSpPr>
              <p:nvPr/>
            </p:nvSpPr>
            <p:spPr bwMode="hidden">
              <a:xfrm>
                <a:off x="3934" y="337"/>
                <a:ext cx="664"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1" name="Freeform 134"/>
              <p:cNvSpPr>
                <a:spLocks/>
              </p:cNvSpPr>
              <p:nvPr/>
            </p:nvSpPr>
            <p:spPr bwMode="hidden">
              <a:xfrm rot="1346631" flipH="1">
                <a:off x="1702" y="1506"/>
                <a:ext cx="440"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grpSp>
      </p:grpSp>
      <p:sp>
        <p:nvSpPr>
          <p:cNvPr id="296071"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296072"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7" name="Rectangle 137"/>
          <p:cNvSpPr>
            <a:spLocks noGrp="1" noChangeArrowheads="1"/>
          </p:cNvSpPr>
          <p:nvPr>
            <p:ph type="dt" sz="quarter" idx="10"/>
          </p:nvPr>
        </p:nvSpPr>
        <p:spPr/>
        <p:txBody>
          <a:bodyPr/>
          <a:lstStyle>
            <a:lvl1pPr>
              <a:defRPr/>
            </a:lvl1pPr>
          </a:lstStyle>
          <a:p>
            <a:pPr>
              <a:defRPr/>
            </a:pPr>
            <a:endParaRPr lang="en-US"/>
          </a:p>
        </p:txBody>
      </p:sp>
      <p:sp>
        <p:nvSpPr>
          <p:cNvPr id="138" name="Rectangle 138"/>
          <p:cNvSpPr>
            <a:spLocks noGrp="1" noChangeArrowheads="1"/>
          </p:cNvSpPr>
          <p:nvPr>
            <p:ph type="ftr" sz="quarter" idx="11"/>
          </p:nvPr>
        </p:nvSpPr>
        <p:spPr/>
        <p:txBody>
          <a:bodyPr/>
          <a:lstStyle>
            <a:lvl1pPr>
              <a:defRPr/>
            </a:lvl1pPr>
          </a:lstStyle>
          <a:p>
            <a:pPr>
              <a:defRPr/>
            </a:pPr>
            <a:endParaRPr lang="en-US"/>
          </a:p>
        </p:txBody>
      </p:sp>
      <p:sp>
        <p:nvSpPr>
          <p:cNvPr id="139" name="Rectangle 139"/>
          <p:cNvSpPr>
            <a:spLocks noGrp="1" noChangeArrowheads="1"/>
          </p:cNvSpPr>
          <p:nvPr>
            <p:ph type="sldNum" sz="quarter" idx="12"/>
          </p:nvPr>
        </p:nvSpPr>
        <p:spPr/>
        <p:txBody>
          <a:bodyPr/>
          <a:lstStyle>
            <a:lvl1pPr>
              <a:defRPr/>
            </a:lvl1pPr>
          </a:lstStyle>
          <a:p>
            <a:pPr>
              <a:defRPr/>
            </a:pPr>
            <a:fld id="{6754036B-CC39-4DE5-8AF1-2174FC45C57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02D0FA61-478D-4C15-B1C1-19523B472F64}"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1CC3454B-6280-4793-8DC8-05C9D8E073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E9A03F8F-C272-4DFF-8E6A-9FD892255337}"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4EEAE84D-5641-4109-B7EF-631E47E50EBC}"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9"/>
          <p:cNvSpPr>
            <a:spLocks noGrp="1" noChangeArrowheads="1"/>
          </p:cNvSpPr>
          <p:nvPr>
            <p:ph type="dt" sz="half" idx="10"/>
          </p:nvPr>
        </p:nvSpPr>
        <p:spPr>
          <a:ln/>
        </p:spPr>
        <p:txBody>
          <a:bodyPr/>
          <a:lstStyle>
            <a:lvl1pPr>
              <a:defRPr/>
            </a:lvl1pPr>
          </a:lstStyle>
          <a:p>
            <a:pPr>
              <a:defRPr/>
            </a:pPr>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DE4404AE-0C95-44E2-84A7-B00B8A8FBC1A}"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DFFC40EC-1FCE-43E3-878C-11457C55987F}"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C464ED19-27FA-484D-9641-6F3FDBDE4138}"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6C5F7322-EE85-4255-A00B-439A251D93B8}"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C301067A-420C-4CC1-A550-6AA04C489E31}"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80EDA28D-6705-4C11-B6AB-1D9AEAF5A3CD}"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925B1095-5C7B-416F-A412-F359ECE68E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2640B844-98CC-49F4-8423-37F4BCD1A1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ED2D2837-3A6A-48DE-8B25-2687125CAE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7A11CF21-015D-49B0-B1A9-D1D8E1314C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E3A266D-F93F-40A1-BDB4-7DFADF3958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EA862F9-9BFE-4A5F-9BAB-4617EE1519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eaLnBrk="0" hangingPunct="0">
              <a:defRPr/>
            </a:pPr>
            <a:endParaRPr lang="en-US"/>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05"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256006"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256007"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B537E510-0E6C-427C-8759-7ADF49BEBD2E}" type="slidenum">
              <a:rPr lang="en-US"/>
              <a:pPr>
                <a:defRPr/>
              </a:pPr>
              <a:t>‹#›</a:t>
            </a:fld>
            <a:endParaRPr lang="en-US"/>
          </a:p>
        </p:txBody>
      </p:sp>
      <p:sp>
        <p:nvSpPr>
          <p:cNvPr id="256008"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eaLnBrk="0" hangingPunct="0">
              <a:defRPr/>
            </a:pPr>
            <a:endParaRPr lang="en-US"/>
          </a:p>
        </p:txBody>
      </p:sp>
      <p:sp>
        <p:nvSpPr>
          <p:cNvPr id="256009"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eaLnBrk="0" hangingPunct="0">
              <a:defRPr/>
            </a:pPr>
            <a:endParaRPr lang="en-US"/>
          </a:p>
        </p:txBody>
      </p:sp>
      <p:grpSp>
        <p:nvGrpSpPr>
          <p:cNvPr id="1034" name="Group 10"/>
          <p:cNvGrpSpPr>
            <a:grpSpLocks/>
          </p:cNvGrpSpPr>
          <p:nvPr/>
        </p:nvGrpSpPr>
        <p:grpSpPr bwMode="auto">
          <a:xfrm>
            <a:off x="7938" y="5540375"/>
            <a:ext cx="1784350" cy="1246188"/>
            <a:chOff x="5" y="3490"/>
            <a:chExt cx="1124" cy="785"/>
          </a:xfrm>
        </p:grpSpPr>
        <p:sp>
          <p:nvSpPr>
            <p:cNvPr id="256011"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eaLnBrk="0" hangingPunct="0">
                <a:defRPr/>
              </a:pPr>
              <a:endParaRPr lang="en-US"/>
            </a:p>
          </p:txBody>
        </p:sp>
        <p:sp>
          <p:nvSpPr>
            <p:cNvPr id="256012"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eaLnBrk="0" hangingPunct="0">
                <a:defRPr/>
              </a:pPr>
              <a:endParaRPr lang="en-US"/>
            </a:p>
          </p:txBody>
        </p:sp>
        <p:sp>
          <p:nvSpPr>
            <p:cNvPr id="256013"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eaLnBrk="0" hangingPunct="0">
                <a:defRPr/>
              </a:pPr>
              <a:endParaRPr lang="en-US"/>
            </a:p>
          </p:txBody>
        </p:sp>
        <p:sp>
          <p:nvSpPr>
            <p:cNvPr id="256014"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p>
          </p:txBody>
        </p:sp>
        <p:sp>
          <p:nvSpPr>
            <p:cNvPr id="256015"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eaLnBrk="0" hangingPunct="0">
                <a:defRPr/>
              </a:pPr>
              <a:endParaRPr lang="en-US"/>
            </a:p>
          </p:txBody>
        </p:sp>
        <p:sp>
          <p:nvSpPr>
            <p:cNvPr id="256016"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eaLnBrk="0" hangingPunct="0">
                <a:defRPr/>
              </a:pPr>
              <a:endParaRPr lang="en-US"/>
            </a:p>
          </p:txBody>
        </p:sp>
        <p:sp>
          <p:nvSpPr>
            <p:cNvPr id="256017"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eaLnBrk="0" hangingPunct="0">
                <a:defRPr/>
              </a:pPr>
              <a:endParaRPr lang="en-US"/>
            </a:p>
          </p:txBody>
        </p:sp>
        <p:sp>
          <p:nvSpPr>
            <p:cNvPr id="256018"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eaLnBrk="0" hangingPunct="0">
                <a:defRPr/>
              </a:pPr>
              <a:endParaRPr lang="en-US"/>
            </a:p>
          </p:txBody>
        </p:sp>
        <p:sp>
          <p:nvSpPr>
            <p:cNvPr id="256019"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eaLnBrk="0" hangingPunct="0">
                <a:defRPr/>
              </a:pPr>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256022"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eaLnBrk="0" hangingPunct="0">
                    <a:defRPr/>
                  </a:pPr>
                  <a:endParaRPr lang="en-US"/>
                </a:p>
              </p:txBody>
            </p:sp>
            <p:sp>
              <p:nvSpPr>
                <p:cNvPr id="256023"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eaLnBrk="0" hangingPunct="0">
                    <a:defRPr/>
                  </a:pPr>
                  <a:endParaRPr lang="en-US"/>
                </a:p>
              </p:txBody>
            </p:sp>
            <p:sp>
              <p:nvSpPr>
                <p:cNvPr id="256024"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eaLnBrk="0" hangingPunct="0">
                    <a:defRPr/>
                  </a:pPr>
                  <a:endParaRPr lang="en-US"/>
                </a:p>
              </p:txBody>
            </p:sp>
          </p:grpSp>
          <p:sp>
            <p:nvSpPr>
              <p:cNvPr id="256025"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p>
            </p:txBody>
          </p:sp>
          <p:sp>
            <p:nvSpPr>
              <p:cNvPr id="256026"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p>
            </p:txBody>
          </p:sp>
          <p:sp>
            <p:nvSpPr>
              <p:cNvPr id="256027"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eaLnBrk="0" hangingPunct="0">
                  <a:defRPr/>
                </a:pPr>
                <a:endParaRPr lang="en-US"/>
              </a:p>
            </p:txBody>
          </p:sp>
          <p:grpSp>
            <p:nvGrpSpPr>
              <p:cNvPr id="1065" name="Group 28"/>
              <p:cNvGrpSpPr>
                <a:grpSpLocks/>
              </p:cNvGrpSpPr>
              <p:nvPr userDrawn="1"/>
            </p:nvGrpSpPr>
            <p:grpSpPr bwMode="auto">
              <a:xfrm>
                <a:off x="5" y="3490"/>
                <a:ext cx="1124" cy="678"/>
                <a:chOff x="5" y="3490"/>
                <a:chExt cx="1124" cy="678"/>
              </a:xfrm>
            </p:grpSpPr>
            <p:sp>
              <p:nvSpPr>
                <p:cNvPr id="256029"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p>
              </p:txBody>
            </p:sp>
            <p:sp>
              <p:nvSpPr>
                <p:cNvPr id="256030"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p>
              </p:txBody>
            </p:sp>
            <p:sp>
              <p:nvSpPr>
                <p:cNvPr id="256031"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p>
              </p:txBody>
            </p:sp>
            <p:sp>
              <p:nvSpPr>
                <p:cNvPr id="256032"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eaLnBrk="0" hangingPunct="0">
                    <a:defRPr/>
                  </a:pPr>
                  <a:endParaRPr lang="en-US"/>
                </a:p>
              </p:txBody>
            </p:sp>
            <p:sp>
              <p:nvSpPr>
                <p:cNvPr id="256033"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eaLnBrk="0" hangingPunct="0">
                    <a:defRPr/>
                  </a:pPr>
                  <a:endParaRPr lang="en-US"/>
                </a:p>
              </p:txBody>
            </p:sp>
            <p:sp>
              <p:nvSpPr>
                <p:cNvPr id="256034"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eaLnBrk="0" hangingPunct="0">
                    <a:defRPr/>
                  </a:pPr>
                  <a:endParaRPr lang="en-US"/>
                </a:p>
              </p:txBody>
            </p:sp>
            <p:sp>
              <p:nvSpPr>
                <p:cNvPr id="256035"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eaLnBrk="0" hangingPunct="0">
                    <a:defRPr/>
                  </a:pPr>
                  <a:endParaRPr lang="en-US"/>
                </a:p>
              </p:txBody>
            </p:sp>
            <p:sp>
              <p:nvSpPr>
                <p:cNvPr id="256036"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eaLnBrk="0" hangingPunct="0">
                    <a:defRPr/>
                  </a:pPr>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256038"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eaLnBrk="0" hangingPunct="0">
                <a:defRPr/>
              </a:pPr>
              <a:endParaRPr lang="en-US"/>
            </a:p>
          </p:txBody>
        </p:sp>
        <p:sp>
          <p:nvSpPr>
            <p:cNvPr id="256039"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eaLnBrk="0" hangingPunct="0">
                <a:defRPr/>
              </a:pPr>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256042"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eaLnBrk="0" hangingPunct="0">
                  <a:defRPr/>
                </a:pPr>
                <a:endParaRPr lang="en-US"/>
              </a:p>
            </p:txBody>
          </p:sp>
          <p:grpSp>
            <p:nvGrpSpPr>
              <p:cNvPr id="1040" name="Group 43"/>
              <p:cNvGrpSpPr>
                <a:grpSpLocks/>
              </p:cNvGrpSpPr>
              <p:nvPr userDrawn="1"/>
            </p:nvGrpSpPr>
            <p:grpSpPr bwMode="auto">
              <a:xfrm>
                <a:off x="4610" y="57"/>
                <a:ext cx="1344" cy="985"/>
                <a:chOff x="4610" y="57"/>
                <a:chExt cx="1344" cy="985"/>
              </a:xfrm>
            </p:grpSpPr>
            <p:sp>
              <p:nvSpPr>
                <p:cNvPr id="256044"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eaLnBrk="0" hangingPunct="0">
                    <a:defRPr/>
                  </a:pPr>
                  <a:endParaRPr lang="en-US"/>
                </a:p>
              </p:txBody>
            </p:sp>
            <p:sp>
              <p:nvSpPr>
                <p:cNvPr id="256045" name="Freeform 45"/>
                <p:cNvSpPr>
                  <a:spLocks/>
                </p:cNvSpPr>
                <p:nvPr userDrawn="1"/>
              </p:nvSpPr>
              <p:spPr bwMode="auto">
                <a:xfrm rot="-3172564">
                  <a:off x="5050" y="330"/>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eaLnBrk="0" hangingPunct="0">
                    <a:defRPr/>
                  </a:pPr>
                  <a:endParaRPr lang="en-US"/>
                </a:p>
              </p:txBody>
            </p:sp>
            <p:sp>
              <p:nvSpPr>
                <p:cNvPr id="256046" name="Freeform 46"/>
                <p:cNvSpPr>
                  <a:spLocks/>
                </p:cNvSpPr>
                <p:nvPr userDrawn="1"/>
              </p:nvSpPr>
              <p:spPr bwMode="auto">
                <a:xfrm rot="-3172564">
                  <a:off x="4860" y="180"/>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eaLnBrk="0" hangingPunct="0">
                    <a:defRPr/>
                  </a:pPr>
                  <a:endParaRPr lang="en-US"/>
                </a:p>
              </p:txBody>
            </p:sp>
            <p:sp>
              <p:nvSpPr>
                <p:cNvPr id="256047"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eaLnBrk="0" hangingPunct="0">
                    <a:defRPr/>
                  </a:pPr>
                  <a:endParaRPr lang="en-US"/>
                </a:p>
              </p:txBody>
            </p:sp>
            <p:sp>
              <p:nvSpPr>
                <p:cNvPr id="256048" name="Freeform 48"/>
                <p:cNvSpPr>
                  <a:spLocks/>
                </p:cNvSpPr>
                <p:nvPr userDrawn="1"/>
              </p:nvSpPr>
              <p:spPr bwMode="auto">
                <a:xfrm rot="-3172564">
                  <a:off x="5299" y="895"/>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eaLnBrk="0" hangingPunct="0">
                    <a:defRPr/>
                  </a:pPr>
                  <a:endParaRPr lang="en-US"/>
                </a:p>
              </p:txBody>
            </p:sp>
            <p:sp>
              <p:nvSpPr>
                <p:cNvPr id="256049" name="Freeform 49"/>
                <p:cNvSpPr>
                  <a:spLocks/>
                </p:cNvSpPr>
                <p:nvPr userDrawn="1"/>
              </p:nvSpPr>
              <p:spPr bwMode="auto">
                <a:xfrm rot="-3172564">
                  <a:off x="5253" y="804"/>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eaLnBrk="0" hangingPunct="0">
                    <a:defRPr/>
                  </a:pPr>
                  <a:endParaRPr lang="en-US"/>
                </a:p>
              </p:txBody>
            </p:sp>
            <p:sp>
              <p:nvSpPr>
                <p:cNvPr id="256050"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eaLnBrk="0" hangingPunct="0">
                    <a:defRPr/>
                  </a:pPr>
                  <a:endParaRPr lang="en-US"/>
                </a:p>
              </p:txBody>
            </p:sp>
            <p:sp>
              <p:nvSpPr>
                <p:cNvPr id="256051" name="Freeform 51"/>
                <p:cNvSpPr>
                  <a:spLocks/>
                </p:cNvSpPr>
                <p:nvPr userDrawn="1"/>
              </p:nvSpPr>
              <p:spPr bwMode="auto">
                <a:xfrm rot="-3172564">
                  <a:off x="4949" y="140"/>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eaLnBrk="0" hangingPunct="0">
                    <a:defRPr/>
                  </a:pPr>
                  <a:endParaRPr lang="en-US"/>
                </a:p>
              </p:txBody>
            </p:sp>
          </p:grpSp>
        </p:grpSp>
        <p:sp>
          <p:nvSpPr>
            <p:cNvPr id="256052"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eaLnBrk="0" hangingPunct="0">
                <a:defRPr/>
              </a:pPr>
              <a:endParaRPr lang="en-US"/>
            </a:p>
          </p:txBody>
        </p:sp>
      </p:grpSp>
    </p:spTree>
  </p:cSld>
  <p:clrMap bg1="lt1" tx1="dk1" bg2="lt2" tx2="dk2" accent1="accent1" accent2="accent2" accent3="accent3" accent4="accent4" accent5="accent5" accent6="accent6" hlink="hlink" folHlink="folHlink"/>
  <p:sldLayoutIdLst>
    <p:sldLayoutId id="2147483790" r:id="rId1"/>
    <p:sldLayoutId id="2147483755" r:id="rId2"/>
    <p:sldLayoutId id="2147483754" r:id="rId3"/>
    <p:sldLayoutId id="2147483753" r:id="rId4"/>
    <p:sldLayoutId id="2147483752" r:id="rId5"/>
    <p:sldLayoutId id="2147483751" r:id="rId6"/>
    <p:sldLayoutId id="2147483750" r:id="rId7"/>
    <p:sldLayoutId id="2147483749" r:id="rId8"/>
    <p:sldLayoutId id="2147483748" r:id="rId9"/>
    <p:sldLayoutId id="2147483747" r:id="rId10"/>
    <p:sldLayoutId id="214748374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9144000" cy="6934200"/>
            <a:chOff x="0" y="0"/>
            <a:chExt cx="5760" cy="4368"/>
          </a:xfrm>
        </p:grpSpPr>
        <p:sp>
          <p:nvSpPr>
            <p:cNvPr id="26317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eaLnBrk="0" hangingPunct="0">
                <a:defRPr/>
              </a:pPr>
              <a:endParaRPr lang="en-US"/>
            </a:p>
          </p:txBody>
        </p:sp>
        <p:sp>
          <p:nvSpPr>
            <p:cNvPr id="26317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26317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sp>
          <p:nvSpPr>
            <p:cNvPr id="26317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sp>
          <p:nvSpPr>
            <p:cNvPr id="26317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sp>
          <p:nvSpPr>
            <p:cNvPr id="26317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26317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26317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26317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eaLnBrk="0" hangingPunct="0">
                <a:defRPr/>
              </a:pPr>
              <a:endParaRPr lang="en-US"/>
            </a:p>
          </p:txBody>
        </p:sp>
        <p:sp>
          <p:nvSpPr>
            <p:cNvPr id="26318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eaLnBrk="0" hangingPunct="0">
                <a:defRPr/>
              </a:pPr>
              <a:endParaRPr lang="en-US"/>
            </a:p>
          </p:txBody>
        </p:sp>
        <p:sp>
          <p:nvSpPr>
            <p:cNvPr id="26318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eaLnBrk="0" hangingPunct="0">
                <a:defRPr/>
              </a:pPr>
              <a:endParaRPr lang="en-US"/>
            </a:p>
          </p:txBody>
        </p:sp>
        <p:sp>
          <p:nvSpPr>
            <p:cNvPr id="26318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eaLnBrk="0" hangingPunct="0">
                <a:defRPr/>
              </a:pPr>
              <a:endParaRPr lang="en-US"/>
            </a:p>
          </p:txBody>
        </p:sp>
        <p:sp>
          <p:nvSpPr>
            <p:cNvPr id="26318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eaLnBrk="0" hangingPunct="0">
                <a:defRPr/>
              </a:pPr>
              <a:endParaRPr lang="en-US"/>
            </a:p>
          </p:txBody>
        </p:sp>
        <p:sp>
          <p:nvSpPr>
            <p:cNvPr id="26318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26318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eaLnBrk="0" hangingPunct="0">
                <a:defRPr/>
              </a:pPr>
              <a:endParaRPr lang="en-US"/>
            </a:p>
          </p:txBody>
        </p:sp>
        <p:sp>
          <p:nvSpPr>
            <p:cNvPr id="26318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sp>
          <p:nvSpPr>
            <p:cNvPr id="26318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eaLnBrk="0" hangingPunct="0">
                <a:defRPr/>
              </a:pPr>
              <a:endParaRPr lang="en-US"/>
            </a:p>
          </p:txBody>
        </p:sp>
        <p:sp>
          <p:nvSpPr>
            <p:cNvPr id="26318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eaLnBrk="0" hangingPunct="0">
                <a:defRPr/>
              </a:pPr>
              <a:endParaRPr lang="en-US"/>
            </a:p>
          </p:txBody>
        </p:sp>
      </p:grpSp>
      <p:sp>
        <p:nvSpPr>
          <p:cNvPr id="26318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319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319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FFFFFF"/>
                  </a:outerShdw>
                </a:effectLst>
              </a:defRPr>
            </a:lvl1pPr>
          </a:lstStyle>
          <a:p>
            <a:pPr>
              <a:defRPr/>
            </a:pPr>
            <a:endParaRPr lang="en-US"/>
          </a:p>
        </p:txBody>
      </p:sp>
      <p:sp>
        <p:nvSpPr>
          <p:cNvPr id="26319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FFFFFF"/>
                  </a:outerShdw>
                </a:effectLst>
              </a:defRPr>
            </a:lvl1pPr>
          </a:lstStyle>
          <a:p>
            <a:pPr>
              <a:defRPr/>
            </a:pPr>
            <a:endParaRPr lang="en-US"/>
          </a:p>
        </p:txBody>
      </p:sp>
      <p:sp>
        <p:nvSpPr>
          <p:cNvPr id="26319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FFFFFF"/>
                  </a:outerShdw>
                </a:effectLst>
              </a:defRPr>
            </a:lvl1pPr>
          </a:lstStyle>
          <a:p>
            <a:pPr>
              <a:defRPr/>
            </a:pPr>
            <a:fld id="{A9CCB058-97B0-43CF-9E5B-4EB6ECA240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66" r:id="rId2"/>
    <p:sldLayoutId id="2147483765" r:id="rId3"/>
    <p:sldLayoutId id="2147483764" r:id="rId4"/>
    <p:sldLayoutId id="2147483763" r:id="rId5"/>
    <p:sldLayoutId id="2147483762" r:id="rId6"/>
    <p:sldLayoutId id="2147483761" r:id="rId7"/>
    <p:sldLayoutId id="2147483760" r:id="rId8"/>
    <p:sldLayoutId id="2147483759" r:id="rId9"/>
    <p:sldLayoutId id="2147483758" r:id="rId10"/>
    <p:sldLayoutId id="2147483757" r:id="rId11"/>
    <p:sldLayoutId id="2147483756"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8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288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288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B0C4283C-3308-4EB4-B653-9C43502260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9" r:id="rId1"/>
    <p:sldLayoutId id="2147483778" r:id="rId2"/>
    <p:sldLayoutId id="2147483777" r:id="rId3"/>
    <p:sldLayoutId id="2147483776" r:id="rId4"/>
    <p:sldLayoutId id="2147483775" r:id="rId5"/>
    <p:sldLayoutId id="2147483774" r:id="rId6"/>
    <p:sldLayoutId id="2147483773" r:id="rId7"/>
    <p:sldLayoutId id="2147483772" r:id="rId8"/>
    <p:sldLayoutId id="2147483771" r:id="rId9"/>
    <p:sldLayoutId id="2147483770" r:id="rId10"/>
    <p:sldLayoutId id="2147483769" r:id="rId11"/>
    <p:sldLayoutId id="2147483768" r:id="rId12"/>
    <p:sldLayoutId id="214748376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62" name="Group 2"/>
          <p:cNvGrpSpPr>
            <a:grpSpLocks/>
          </p:cNvGrpSpPr>
          <p:nvPr/>
        </p:nvGrpSpPr>
        <p:grpSpPr bwMode="auto">
          <a:xfrm>
            <a:off x="6303963" y="0"/>
            <a:ext cx="2840037" cy="3254375"/>
            <a:chOff x="3115" y="0"/>
            <a:chExt cx="2170" cy="2486"/>
          </a:xfrm>
        </p:grpSpPr>
        <p:grpSp>
          <p:nvGrpSpPr>
            <p:cNvPr id="40968" name="Group 3"/>
            <p:cNvGrpSpPr>
              <a:grpSpLocks/>
            </p:cNvGrpSpPr>
            <p:nvPr/>
          </p:nvGrpSpPr>
          <p:grpSpPr bwMode="auto">
            <a:xfrm>
              <a:off x="4080" y="1910"/>
              <a:ext cx="768" cy="576"/>
              <a:chOff x="0" y="0"/>
              <a:chExt cx="768" cy="576"/>
            </a:xfrm>
          </p:grpSpPr>
          <p:sp>
            <p:nvSpPr>
              <p:cNvPr id="294916" name="Oval 4"/>
              <p:cNvSpPr>
                <a:spLocks noChangeArrowheads="1"/>
              </p:cNvSpPr>
              <p:nvPr/>
            </p:nvSpPr>
            <p:spPr bwMode="hidden">
              <a:xfrm>
                <a:off x="2"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294917" name="Oval 5"/>
              <p:cNvSpPr>
                <a:spLocks noChangeArrowheads="1"/>
              </p:cNvSpPr>
              <p:nvPr/>
            </p:nvSpPr>
            <p:spPr bwMode="hidden">
              <a:xfrm>
                <a:off x="276" y="252"/>
                <a:ext cx="187"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40969" name="Group 6"/>
            <p:cNvGrpSpPr>
              <a:grpSpLocks/>
            </p:cNvGrpSpPr>
            <p:nvPr/>
          </p:nvGrpSpPr>
          <p:grpSpPr bwMode="auto">
            <a:xfrm>
              <a:off x="4257" y="1103"/>
              <a:ext cx="768" cy="576"/>
              <a:chOff x="0" y="0"/>
              <a:chExt cx="768" cy="576"/>
            </a:xfrm>
          </p:grpSpPr>
          <p:sp>
            <p:nvSpPr>
              <p:cNvPr id="294919" name="Oval 7"/>
              <p:cNvSpPr>
                <a:spLocks noChangeArrowheads="1"/>
              </p:cNvSpPr>
              <p:nvPr/>
            </p:nvSpPr>
            <p:spPr bwMode="hidden">
              <a:xfrm>
                <a:off x="-2" y="2"/>
                <a:ext cx="770"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294920" name="Oval 8"/>
              <p:cNvSpPr>
                <a:spLocks noChangeArrowheads="1"/>
              </p:cNvSpPr>
              <p:nvPr/>
            </p:nvSpPr>
            <p:spPr bwMode="hidden">
              <a:xfrm>
                <a:off x="276" y="254"/>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40970" name="Group 9"/>
            <p:cNvGrpSpPr>
              <a:grpSpLocks/>
            </p:cNvGrpSpPr>
            <p:nvPr/>
          </p:nvGrpSpPr>
          <p:grpSpPr bwMode="auto">
            <a:xfrm>
              <a:off x="3134" y="0"/>
              <a:ext cx="768" cy="576"/>
              <a:chOff x="0" y="0"/>
              <a:chExt cx="768" cy="576"/>
            </a:xfrm>
          </p:grpSpPr>
          <p:sp>
            <p:nvSpPr>
              <p:cNvPr id="29492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294923" name="Oval 11"/>
              <p:cNvSpPr>
                <a:spLocks noChangeArrowheads="1"/>
              </p:cNvSpPr>
              <p:nvPr/>
            </p:nvSpPr>
            <p:spPr bwMode="hidden">
              <a:xfrm>
                <a:off x="276" y="252"/>
                <a:ext cx="187"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40971" name="Group 12"/>
            <p:cNvGrpSpPr>
              <a:grpSpLocks/>
            </p:cNvGrpSpPr>
            <p:nvPr/>
          </p:nvGrpSpPr>
          <p:grpSpPr bwMode="auto">
            <a:xfrm>
              <a:off x="3115" y="0"/>
              <a:ext cx="2170" cy="1702"/>
              <a:chOff x="3115" y="0"/>
              <a:chExt cx="2170" cy="1702"/>
            </a:xfrm>
          </p:grpSpPr>
          <p:grpSp>
            <p:nvGrpSpPr>
              <p:cNvPr id="40972" name="Group 13"/>
              <p:cNvGrpSpPr>
                <a:grpSpLocks/>
              </p:cNvGrpSpPr>
              <p:nvPr/>
            </p:nvGrpSpPr>
            <p:grpSpPr bwMode="auto">
              <a:xfrm>
                <a:off x="3640" y="308"/>
                <a:ext cx="1145" cy="844"/>
                <a:chOff x="1265" y="814"/>
                <a:chExt cx="2919" cy="2151"/>
              </a:xfrm>
            </p:grpSpPr>
            <p:sp>
              <p:nvSpPr>
                <p:cNvPr id="294926"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eaLnBrk="0" hangingPunct="0">
                    <a:defRPr/>
                  </a:pPr>
                  <a:endParaRPr lang="en-US"/>
                </a:p>
              </p:txBody>
            </p:sp>
            <p:sp>
              <p:nvSpPr>
                <p:cNvPr id="294927"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eaLnBrk="0" hangingPunct="0">
                    <a:defRPr/>
                  </a:pPr>
                  <a:endParaRPr lang="en-US"/>
                </a:p>
              </p:txBody>
            </p:sp>
          </p:grpSp>
          <p:grpSp>
            <p:nvGrpSpPr>
              <p:cNvPr id="40973" name="Group 16"/>
              <p:cNvGrpSpPr>
                <a:grpSpLocks/>
              </p:cNvGrpSpPr>
              <p:nvPr/>
            </p:nvGrpSpPr>
            <p:grpSpPr bwMode="auto">
              <a:xfrm>
                <a:off x="3115" y="0"/>
                <a:ext cx="2145" cy="1702"/>
                <a:chOff x="3115" y="0"/>
                <a:chExt cx="2145" cy="1702"/>
              </a:xfrm>
            </p:grpSpPr>
            <p:grpSp>
              <p:nvGrpSpPr>
                <p:cNvPr id="40996" name="Group 17"/>
                <p:cNvGrpSpPr>
                  <a:grpSpLocks/>
                </p:cNvGrpSpPr>
                <p:nvPr/>
              </p:nvGrpSpPr>
              <p:grpSpPr bwMode="auto">
                <a:xfrm>
                  <a:off x="4505" y="589"/>
                  <a:ext cx="493" cy="912"/>
                  <a:chOff x="3471" y="1530"/>
                  <a:chExt cx="1258" cy="2327"/>
                </a:xfrm>
              </p:grpSpPr>
              <p:sp>
                <p:nvSpPr>
                  <p:cNvPr id="294930" name="Freeform 18"/>
                  <p:cNvSpPr>
                    <a:spLocks/>
                  </p:cNvSpPr>
                  <p:nvPr/>
                </p:nvSpPr>
                <p:spPr bwMode="hidden">
                  <a:xfrm rot="2711884">
                    <a:off x="2769" y="2236"/>
                    <a:ext cx="1717"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294931" name="Freeform 19"/>
                  <p:cNvSpPr>
                    <a:spLocks/>
                  </p:cNvSpPr>
                  <p:nvPr/>
                </p:nvSpPr>
                <p:spPr bwMode="hidden">
                  <a:xfrm rot="2711884">
                    <a:off x="4022" y="3146"/>
                    <a:ext cx="922"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0997" name="Group 20"/>
                <p:cNvGrpSpPr>
                  <a:grpSpLocks/>
                </p:cNvGrpSpPr>
                <p:nvPr/>
              </p:nvGrpSpPr>
              <p:grpSpPr bwMode="auto">
                <a:xfrm>
                  <a:off x="4267" y="781"/>
                  <a:ext cx="966" cy="522"/>
                  <a:chOff x="2864" y="2019"/>
                  <a:chExt cx="2463" cy="1332"/>
                </a:xfrm>
              </p:grpSpPr>
              <p:sp>
                <p:nvSpPr>
                  <p:cNvPr id="294933"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34"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0998" name="Group 23"/>
                <p:cNvGrpSpPr>
                  <a:grpSpLocks/>
                </p:cNvGrpSpPr>
                <p:nvPr/>
              </p:nvGrpSpPr>
              <p:grpSpPr bwMode="auto">
                <a:xfrm>
                  <a:off x="4280" y="707"/>
                  <a:ext cx="971" cy="417"/>
                  <a:chOff x="2897" y="1832"/>
                  <a:chExt cx="2477" cy="1064"/>
                </a:xfrm>
              </p:grpSpPr>
              <p:sp>
                <p:nvSpPr>
                  <p:cNvPr id="294936"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37"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0999" name="Group 26"/>
                <p:cNvGrpSpPr>
                  <a:grpSpLocks/>
                </p:cNvGrpSpPr>
                <p:nvPr/>
              </p:nvGrpSpPr>
              <p:grpSpPr bwMode="auto">
                <a:xfrm>
                  <a:off x="4291" y="630"/>
                  <a:ext cx="969" cy="364"/>
                  <a:chOff x="2924" y="1636"/>
                  <a:chExt cx="2472" cy="927"/>
                </a:xfrm>
              </p:grpSpPr>
              <p:sp>
                <p:nvSpPr>
                  <p:cNvPr id="294939" name="Freeform 27"/>
                  <p:cNvSpPr>
                    <a:spLocks/>
                  </p:cNvSpPr>
                  <p:nvPr/>
                </p:nvSpPr>
                <p:spPr bwMode="hidden">
                  <a:xfrm rot="1080363">
                    <a:off x="2919" y="1631"/>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40" name="Freeform 28"/>
                  <p:cNvSpPr>
                    <a:spLocks/>
                  </p:cNvSpPr>
                  <p:nvPr/>
                </p:nvSpPr>
                <p:spPr bwMode="hidden">
                  <a:xfrm rot="1080363">
                    <a:off x="4491" y="2033"/>
                    <a:ext cx="900" cy="52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000" name="Group 29"/>
                <p:cNvGrpSpPr>
                  <a:grpSpLocks/>
                </p:cNvGrpSpPr>
                <p:nvPr/>
              </p:nvGrpSpPr>
              <p:grpSpPr bwMode="auto">
                <a:xfrm>
                  <a:off x="4304" y="543"/>
                  <a:ext cx="918" cy="258"/>
                  <a:chOff x="2958" y="1414"/>
                  <a:chExt cx="2342" cy="657"/>
                </a:xfrm>
              </p:grpSpPr>
              <p:sp>
                <p:nvSpPr>
                  <p:cNvPr id="294942"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43" name="Freeform 31"/>
                  <p:cNvSpPr>
                    <a:spLocks/>
                  </p:cNvSpPr>
                  <p:nvPr/>
                </p:nvSpPr>
                <p:spPr bwMode="hidden">
                  <a:xfrm rot="463793">
                    <a:off x="4470" y="1581"/>
                    <a:ext cx="829" cy="48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001" name="Group 32"/>
                <p:cNvGrpSpPr>
                  <a:grpSpLocks/>
                </p:cNvGrpSpPr>
                <p:nvPr/>
              </p:nvGrpSpPr>
              <p:grpSpPr bwMode="auto">
                <a:xfrm>
                  <a:off x="4314" y="487"/>
                  <a:ext cx="843" cy="134"/>
                  <a:chOff x="2983" y="1269"/>
                  <a:chExt cx="2150" cy="343"/>
                </a:xfrm>
              </p:grpSpPr>
              <p:sp>
                <p:nvSpPr>
                  <p:cNvPr id="294945"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46" name="Freeform 34"/>
                  <p:cNvSpPr>
                    <a:spLocks/>
                  </p:cNvSpPr>
                  <p:nvPr/>
                </p:nvSpPr>
                <p:spPr bwMode="hidden">
                  <a:xfrm rot="-84182">
                    <a:off x="4377" y="1264"/>
                    <a:ext cx="755" cy="34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002" name="Group 35"/>
                <p:cNvGrpSpPr>
                  <a:grpSpLocks/>
                </p:cNvGrpSpPr>
                <p:nvPr/>
              </p:nvGrpSpPr>
              <p:grpSpPr bwMode="auto">
                <a:xfrm>
                  <a:off x="4296" y="349"/>
                  <a:ext cx="737" cy="167"/>
                  <a:chOff x="2938" y="917"/>
                  <a:chExt cx="1879" cy="427"/>
                </a:xfrm>
              </p:grpSpPr>
              <p:sp>
                <p:nvSpPr>
                  <p:cNvPr id="294948" name="Freeform 36"/>
                  <p:cNvSpPr>
                    <a:spLocks/>
                  </p:cNvSpPr>
                  <p:nvPr/>
                </p:nvSpPr>
                <p:spPr bwMode="hidden">
                  <a:xfrm rot="-802576">
                    <a:off x="2933" y="1128"/>
                    <a:ext cx="1237" cy="2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49" name="Freeform 37"/>
                  <p:cNvSpPr>
                    <a:spLocks/>
                  </p:cNvSpPr>
                  <p:nvPr/>
                </p:nvSpPr>
                <p:spPr bwMode="hidden">
                  <a:xfrm rot="-802576">
                    <a:off x="4151" y="918"/>
                    <a:ext cx="665"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003" name="Group 38"/>
                <p:cNvGrpSpPr>
                  <a:grpSpLocks/>
                </p:cNvGrpSpPr>
                <p:nvPr/>
              </p:nvGrpSpPr>
              <p:grpSpPr bwMode="auto">
                <a:xfrm>
                  <a:off x="3394" y="637"/>
                  <a:ext cx="493" cy="912"/>
                  <a:chOff x="637" y="1653"/>
                  <a:chExt cx="1257" cy="2326"/>
                </a:xfrm>
              </p:grpSpPr>
              <p:sp>
                <p:nvSpPr>
                  <p:cNvPr id="294951" name="Freeform 39"/>
                  <p:cNvSpPr>
                    <a:spLocks/>
                  </p:cNvSpPr>
                  <p:nvPr/>
                </p:nvSpPr>
                <p:spPr bwMode="hidden">
                  <a:xfrm rot="18888116" flipH="1">
                    <a:off x="875" y="2354"/>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52"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04" name="Group 41"/>
                <p:cNvGrpSpPr>
                  <a:grpSpLocks/>
                </p:cNvGrpSpPr>
                <p:nvPr/>
              </p:nvGrpSpPr>
              <p:grpSpPr bwMode="auto">
                <a:xfrm>
                  <a:off x="3142" y="850"/>
                  <a:ext cx="966" cy="522"/>
                  <a:chOff x="-5" y="2196"/>
                  <a:chExt cx="2463" cy="1332"/>
                </a:xfrm>
              </p:grpSpPr>
              <p:sp>
                <p:nvSpPr>
                  <p:cNvPr id="294954" name="Freeform 42"/>
                  <p:cNvSpPr>
                    <a:spLocks/>
                  </p:cNvSpPr>
                  <p:nvPr/>
                </p:nvSpPr>
                <p:spPr bwMode="hidden">
                  <a:xfrm rot="19495919" flipH="1">
                    <a:off x="644" y="2196"/>
                    <a:ext cx="1809"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55" name="Freeform 43"/>
                  <p:cNvSpPr>
                    <a:spLocks/>
                  </p:cNvSpPr>
                  <p:nvPr/>
                </p:nvSpPr>
                <p:spPr bwMode="hidden">
                  <a:xfrm rot="19495919" flipH="1">
                    <a:off x="-6" y="2982"/>
                    <a:ext cx="971"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05" name="Group 44"/>
                <p:cNvGrpSpPr>
                  <a:grpSpLocks/>
                </p:cNvGrpSpPr>
                <p:nvPr/>
              </p:nvGrpSpPr>
              <p:grpSpPr bwMode="auto">
                <a:xfrm>
                  <a:off x="3124" y="777"/>
                  <a:ext cx="971" cy="417"/>
                  <a:chOff x="-52" y="2009"/>
                  <a:chExt cx="2477" cy="1064"/>
                </a:xfrm>
              </p:grpSpPr>
              <p:sp>
                <p:nvSpPr>
                  <p:cNvPr id="294957"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58" name="Freeform 46"/>
                  <p:cNvSpPr>
                    <a:spLocks/>
                  </p:cNvSpPr>
                  <p:nvPr/>
                </p:nvSpPr>
                <p:spPr bwMode="hidden">
                  <a:xfrm rot="20017085" flipH="1">
                    <a:off x="-53" y="2598"/>
                    <a:ext cx="931" cy="47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06" name="Group 47"/>
                <p:cNvGrpSpPr>
                  <a:grpSpLocks/>
                </p:cNvGrpSpPr>
                <p:nvPr/>
              </p:nvGrpSpPr>
              <p:grpSpPr bwMode="auto">
                <a:xfrm>
                  <a:off x="3115" y="700"/>
                  <a:ext cx="969" cy="363"/>
                  <a:chOff x="-74" y="1813"/>
                  <a:chExt cx="2472" cy="927"/>
                </a:xfrm>
              </p:grpSpPr>
              <p:sp>
                <p:nvSpPr>
                  <p:cNvPr id="294960" name="Freeform 48"/>
                  <p:cNvSpPr>
                    <a:spLocks/>
                  </p:cNvSpPr>
                  <p:nvPr/>
                </p:nvSpPr>
                <p:spPr bwMode="hidden">
                  <a:xfrm rot="20519637" flipH="1">
                    <a:off x="721" y="1812"/>
                    <a:ext cx="1677" cy="33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61" name="Freeform 49"/>
                  <p:cNvSpPr>
                    <a:spLocks/>
                  </p:cNvSpPr>
                  <p:nvPr/>
                </p:nvSpPr>
                <p:spPr bwMode="hidden">
                  <a:xfrm rot="20519637" flipH="1">
                    <a:off x="-74" y="2212"/>
                    <a:ext cx="900" cy="5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07" name="Group 50"/>
                <p:cNvGrpSpPr>
                  <a:grpSpLocks/>
                </p:cNvGrpSpPr>
                <p:nvPr/>
              </p:nvGrpSpPr>
              <p:grpSpPr bwMode="auto">
                <a:xfrm>
                  <a:off x="3153" y="613"/>
                  <a:ext cx="918" cy="257"/>
                  <a:chOff x="22" y="1591"/>
                  <a:chExt cx="2342" cy="657"/>
                </a:xfrm>
              </p:grpSpPr>
              <p:sp>
                <p:nvSpPr>
                  <p:cNvPr id="294963" name="Freeform 51"/>
                  <p:cNvSpPr>
                    <a:spLocks/>
                  </p:cNvSpPr>
                  <p:nvPr/>
                </p:nvSpPr>
                <p:spPr bwMode="hidden">
                  <a:xfrm rot="21136207" flipH="1">
                    <a:off x="819" y="1586"/>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64"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08" name="Group 53"/>
                <p:cNvGrpSpPr>
                  <a:grpSpLocks/>
                </p:cNvGrpSpPr>
                <p:nvPr/>
              </p:nvGrpSpPr>
              <p:grpSpPr bwMode="auto">
                <a:xfrm>
                  <a:off x="3218" y="556"/>
                  <a:ext cx="843" cy="134"/>
                  <a:chOff x="189" y="1446"/>
                  <a:chExt cx="2150" cy="343"/>
                </a:xfrm>
              </p:grpSpPr>
              <p:sp>
                <p:nvSpPr>
                  <p:cNvPr id="294966"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67" name="Freeform 55"/>
                  <p:cNvSpPr>
                    <a:spLocks/>
                  </p:cNvSpPr>
                  <p:nvPr/>
                </p:nvSpPr>
                <p:spPr bwMode="hidden">
                  <a:xfrm rot="84182" flipH="1">
                    <a:off x="189" y="1441"/>
                    <a:ext cx="755" cy="34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09" name="Group 56"/>
                <p:cNvGrpSpPr>
                  <a:grpSpLocks/>
                </p:cNvGrpSpPr>
                <p:nvPr/>
              </p:nvGrpSpPr>
              <p:grpSpPr bwMode="auto">
                <a:xfrm>
                  <a:off x="3342" y="418"/>
                  <a:ext cx="737" cy="167"/>
                  <a:chOff x="505" y="1094"/>
                  <a:chExt cx="1879" cy="427"/>
                </a:xfrm>
              </p:grpSpPr>
              <p:sp>
                <p:nvSpPr>
                  <p:cNvPr id="294969"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70"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41010" name="Group 59"/>
                <p:cNvGrpSpPr>
                  <a:grpSpLocks/>
                </p:cNvGrpSpPr>
                <p:nvPr/>
              </p:nvGrpSpPr>
              <p:grpSpPr bwMode="auto">
                <a:xfrm>
                  <a:off x="3386" y="341"/>
                  <a:ext cx="725" cy="218"/>
                  <a:chOff x="616" y="899"/>
                  <a:chExt cx="1850" cy="554"/>
                </a:xfrm>
              </p:grpSpPr>
              <p:sp>
                <p:nvSpPr>
                  <p:cNvPr id="294972"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73"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41011" name="Group 62"/>
                <p:cNvGrpSpPr>
                  <a:grpSpLocks/>
                </p:cNvGrpSpPr>
                <p:nvPr/>
              </p:nvGrpSpPr>
              <p:grpSpPr bwMode="auto">
                <a:xfrm>
                  <a:off x="3472" y="231"/>
                  <a:ext cx="693" cy="291"/>
                  <a:chOff x="3472" y="231"/>
                  <a:chExt cx="693" cy="291"/>
                </a:xfrm>
              </p:grpSpPr>
              <p:sp>
                <p:nvSpPr>
                  <p:cNvPr id="294975" name="Freeform 63"/>
                  <p:cNvSpPr>
                    <a:spLocks/>
                  </p:cNvSpPr>
                  <p:nvPr/>
                </p:nvSpPr>
                <p:spPr bwMode="hidden">
                  <a:xfrm rot="2028410" flipH="1">
                    <a:off x="3679"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76" name="Freeform 64"/>
                  <p:cNvSpPr>
                    <a:spLocks/>
                  </p:cNvSpPr>
                  <p:nvPr/>
                </p:nvSpPr>
                <p:spPr bwMode="hidden">
                  <a:xfrm rot="2028410" flipH="1">
                    <a:off x="3472" y="229"/>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41012" name="Group 65"/>
                <p:cNvGrpSpPr>
                  <a:grpSpLocks/>
                </p:cNvGrpSpPr>
                <p:nvPr/>
              </p:nvGrpSpPr>
              <p:grpSpPr bwMode="auto">
                <a:xfrm>
                  <a:off x="3554" y="118"/>
                  <a:ext cx="664" cy="349"/>
                  <a:chOff x="3554" y="118"/>
                  <a:chExt cx="664" cy="349"/>
                </a:xfrm>
              </p:grpSpPr>
              <p:sp>
                <p:nvSpPr>
                  <p:cNvPr id="294978"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79"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41013" name="Group 68"/>
                <p:cNvGrpSpPr>
                  <a:grpSpLocks/>
                </p:cNvGrpSpPr>
                <p:nvPr/>
              </p:nvGrpSpPr>
              <p:grpSpPr bwMode="auto">
                <a:xfrm>
                  <a:off x="3784" y="30"/>
                  <a:ext cx="305" cy="593"/>
                  <a:chOff x="1633" y="104"/>
                  <a:chExt cx="778" cy="1512"/>
                </a:xfrm>
              </p:grpSpPr>
              <p:sp>
                <p:nvSpPr>
                  <p:cNvPr id="294981"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82"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41014" name="Group 71"/>
                <p:cNvGrpSpPr>
                  <a:grpSpLocks/>
                </p:cNvGrpSpPr>
                <p:nvPr/>
              </p:nvGrpSpPr>
              <p:grpSpPr bwMode="auto">
                <a:xfrm>
                  <a:off x="3903" y="0"/>
                  <a:ext cx="248" cy="601"/>
                  <a:chOff x="1935" y="28"/>
                  <a:chExt cx="634" cy="1534"/>
                </a:xfrm>
              </p:grpSpPr>
              <p:sp>
                <p:nvSpPr>
                  <p:cNvPr id="294984" name="Freeform 72"/>
                  <p:cNvSpPr>
                    <a:spLocks/>
                  </p:cNvSpPr>
                  <p:nvPr/>
                </p:nvSpPr>
                <p:spPr bwMode="hidden">
                  <a:xfrm rot="4126480" flipH="1">
                    <a:off x="1934" y="922"/>
                    <a:ext cx="1055"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85"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grpSp>
              <p:nvGrpSpPr>
                <p:cNvPr id="41015" name="Group 74"/>
                <p:cNvGrpSpPr>
                  <a:grpSpLocks/>
                </p:cNvGrpSpPr>
                <p:nvPr/>
              </p:nvGrpSpPr>
              <p:grpSpPr bwMode="auto">
                <a:xfrm>
                  <a:off x="4251" y="252"/>
                  <a:ext cx="723" cy="222"/>
                  <a:chOff x="2822" y="672"/>
                  <a:chExt cx="1845" cy="566"/>
                </a:xfrm>
              </p:grpSpPr>
              <p:sp>
                <p:nvSpPr>
                  <p:cNvPr id="294987" name="Freeform 75"/>
                  <p:cNvSpPr>
                    <a:spLocks/>
                  </p:cNvSpPr>
                  <p:nvPr/>
                </p:nvSpPr>
                <p:spPr bwMode="hidden">
                  <a:xfrm rot="-1325434">
                    <a:off x="2817" y="1022"/>
                    <a:ext cx="1232"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88" name="Freeform 76"/>
                  <p:cNvSpPr>
                    <a:spLocks/>
                  </p:cNvSpPr>
                  <p:nvPr/>
                </p:nvSpPr>
                <p:spPr bwMode="hidden">
                  <a:xfrm rot="-1325434">
                    <a:off x="4003" y="673"/>
                    <a:ext cx="659"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016" name="Group 77"/>
                <p:cNvGrpSpPr>
                  <a:grpSpLocks/>
                </p:cNvGrpSpPr>
                <p:nvPr/>
              </p:nvGrpSpPr>
              <p:grpSpPr bwMode="auto">
                <a:xfrm>
                  <a:off x="4196" y="163"/>
                  <a:ext cx="699" cy="282"/>
                  <a:chOff x="2683" y="445"/>
                  <a:chExt cx="1781" cy="717"/>
                </a:xfrm>
              </p:grpSpPr>
              <p:sp>
                <p:nvSpPr>
                  <p:cNvPr id="294990" name="Freeform 78"/>
                  <p:cNvSpPr>
                    <a:spLocks/>
                  </p:cNvSpPr>
                  <p:nvPr/>
                </p:nvSpPr>
                <p:spPr bwMode="hidden">
                  <a:xfrm rot="-1921064">
                    <a:off x="2682" y="946"/>
                    <a:ext cx="1230"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91" name="Freeform 79"/>
                  <p:cNvSpPr>
                    <a:spLocks/>
                  </p:cNvSpPr>
                  <p:nvPr/>
                </p:nvSpPr>
                <p:spPr bwMode="hidden">
                  <a:xfrm rot="-1921064">
                    <a:off x="3801" y="444"/>
                    <a:ext cx="658"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sp>
              <p:nvSpPr>
                <p:cNvPr id="294992"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eaLnBrk="0" hangingPunct="0">
                    <a:defRPr/>
                  </a:pPr>
                  <a:endParaRPr lang="en-US"/>
                </a:p>
              </p:txBody>
            </p:sp>
            <p:sp>
              <p:nvSpPr>
                <p:cNvPr id="294993"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eaLnBrk="0" hangingPunct="0">
                    <a:defRPr/>
                  </a:pPr>
                  <a:endParaRPr lang="en-US"/>
                </a:p>
              </p:txBody>
            </p:sp>
            <p:grpSp>
              <p:nvGrpSpPr>
                <p:cNvPr id="41019" name="Group 82"/>
                <p:cNvGrpSpPr>
                  <a:grpSpLocks/>
                </p:cNvGrpSpPr>
                <p:nvPr/>
              </p:nvGrpSpPr>
              <p:grpSpPr bwMode="auto">
                <a:xfrm>
                  <a:off x="4242" y="5"/>
                  <a:ext cx="251" cy="596"/>
                  <a:chOff x="2800" y="41"/>
                  <a:chExt cx="640" cy="1520"/>
                </a:xfrm>
              </p:grpSpPr>
              <p:sp>
                <p:nvSpPr>
                  <p:cNvPr id="294995" name="Freeform 83"/>
                  <p:cNvSpPr>
                    <a:spLocks/>
                  </p:cNvSpPr>
                  <p:nvPr/>
                </p:nvSpPr>
                <p:spPr bwMode="hidden">
                  <a:xfrm rot="-3857755">
                    <a:off x="2364" y="934"/>
                    <a:ext cx="1058"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96" name="Freeform 84"/>
                  <p:cNvSpPr>
                    <a:spLocks/>
                  </p:cNvSpPr>
                  <p:nvPr/>
                </p:nvSpPr>
                <p:spPr bwMode="hidden">
                  <a:xfrm rot="-3857755">
                    <a:off x="3013" y="180"/>
                    <a:ext cx="566"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020" name="Group 85"/>
                <p:cNvGrpSpPr>
                  <a:grpSpLocks/>
                </p:cNvGrpSpPr>
                <p:nvPr/>
              </p:nvGrpSpPr>
              <p:grpSpPr bwMode="auto">
                <a:xfrm>
                  <a:off x="4295" y="53"/>
                  <a:ext cx="398" cy="574"/>
                  <a:chOff x="2934" y="163"/>
                  <a:chExt cx="1017" cy="1464"/>
                </a:xfrm>
              </p:grpSpPr>
              <p:sp>
                <p:nvSpPr>
                  <p:cNvPr id="294998"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4999"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021" name="Group 88"/>
                <p:cNvGrpSpPr>
                  <a:grpSpLocks/>
                </p:cNvGrpSpPr>
                <p:nvPr/>
              </p:nvGrpSpPr>
              <p:grpSpPr bwMode="auto">
                <a:xfrm>
                  <a:off x="4215" y="2"/>
                  <a:ext cx="95" cy="567"/>
                  <a:chOff x="2730" y="32"/>
                  <a:chExt cx="243" cy="1448"/>
                </a:xfrm>
              </p:grpSpPr>
              <p:sp>
                <p:nvSpPr>
                  <p:cNvPr id="295001"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5002"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eaLnBrk="0" hangingPunct="0">
                      <a:defRPr/>
                    </a:pPr>
                    <a:endParaRPr lang="en-US"/>
                  </a:p>
                </p:txBody>
              </p:sp>
            </p:grpSp>
            <p:grpSp>
              <p:nvGrpSpPr>
                <p:cNvPr id="41022" name="Group 91"/>
                <p:cNvGrpSpPr>
                  <a:grpSpLocks/>
                </p:cNvGrpSpPr>
                <p:nvPr/>
              </p:nvGrpSpPr>
              <p:grpSpPr bwMode="auto">
                <a:xfrm>
                  <a:off x="3514" y="683"/>
                  <a:ext cx="425" cy="960"/>
                  <a:chOff x="943" y="1769"/>
                  <a:chExt cx="1085" cy="2450"/>
                </a:xfrm>
              </p:grpSpPr>
              <p:sp>
                <p:nvSpPr>
                  <p:cNvPr id="295004"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5005" name="Freeform 93"/>
                  <p:cNvSpPr>
                    <a:spLocks/>
                  </p:cNvSpPr>
                  <p:nvPr/>
                </p:nvSpPr>
                <p:spPr bwMode="hidden">
                  <a:xfrm rot="18335692" flipH="1">
                    <a:off x="725" y="3506"/>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23" name="Group 94"/>
                <p:cNvGrpSpPr>
                  <a:grpSpLocks/>
                </p:cNvGrpSpPr>
                <p:nvPr/>
              </p:nvGrpSpPr>
              <p:grpSpPr bwMode="auto">
                <a:xfrm>
                  <a:off x="3715" y="748"/>
                  <a:ext cx="300" cy="930"/>
                  <a:chOff x="1455" y="1936"/>
                  <a:chExt cx="766" cy="2373"/>
                </a:xfrm>
              </p:grpSpPr>
              <p:sp>
                <p:nvSpPr>
                  <p:cNvPr id="295007"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5008" name="Freeform 96"/>
                  <p:cNvSpPr>
                    <a:spLocks/>
                  </p:cNvSpPr>
                  <p:nvPr/>
                </p:nvSpPr>
                <p:spPr bwMode="hidden">
                  <a:xfrm rot="17542885" flipH="1">
                    <a:off x="1275" y="3634"/>
                    <a:ext cx="851"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24" name="Group 97"/>
                <p:cNvGrpSpPr>
                  <a:grpSpLocks/>
                </p:cNvGrpSpPr>
                <p:nvPr/>
              </p:nvGrpSpPr>
              <p:grpSpPr bwMode="auto">
                <a:xfrm rot="88588">
                  <a:off x="3923" y="769"/>
                  <a:ext cx="180" cy="913"/>
                  <a:chOff x="1956" y="1990"/>
                  <a:chExt cx="492" cy="2604"/>
                </a:xfrm>
              </p:grpSpPr>
              <p:sp>
                <p:nvSpPr>
                  <p:cNvPr id="295010" name="Freeform 98"/>
                  <p:cNvSpPr>
                    <a:spLocks/>
                  </p:cNvSpPr>
                  <p:nvPr/>
                </p:nvSpPr>
                <p:spPr bwMode="hidden">
                  <a:xfrm rot="16782062" flipH="1">
                    <a:off x="1435" y="2689"/>
                    <a:ext cx="171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sp>
                <p:nvSpPr>
                  <p:cNvPr id="295011" name="Freeform 99"/>
                  <p:cNvSpPr>
                    <a:spLocks/>
                  </p:cNvSpPr>
                  <p:nvPr/>
                </p:nvSpPr>
                <p:spPr bwMode="hidden">
                  <a:xfrm rot="16782062" flipH="1">
                    <a:off x="1727" y="3894"/>
                    <a:ext cx="917" cy="47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25" name="Group 100"/>
                <p:cNvGrpSpPr>
                  <a:grpSpLocks/>
                </p:cNvGrpSpPr>
                <p:nvPr/>
              </p:nvGrpSpPr>
              <p:grpSpPr bwMode="auto">
                <a:xfrm>
                  <a:off x="4451" y="662"/>
                  <a:ext cx="442" cy="951"/>
                  <a:chOff x="3334" y="1717"/>
                  <a:chExt cx="1125" cy="2426"/>
                </a:xfrm>
              </p:grpSpPr>
              <p:sp>
                <p:nvSpPr>
                  <p:cNvPr id="295013"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295014"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26" name="Group 103"/>
                <p:cNvGrpSpPr>
                  <a:grpSpLocks/>
                </p:cNvGrpSpPr>
                <p:nvPr/>
              </p:nvGrpSpPr>
              <p:grpSpPr bwMode="auto">
                <a:xfrm>
                  <a:off x="4391" y="721"/>
                  <a:ext cx="347" cy="951"/>
                  <a:chOff x="3181" y="1866"/>
                  <a:chExt cx="883" cy="2426"/>
                </a:xfrm>
              </p:grpSpPr>
              <p:sp>
                <p:nvSpPr>
                  <p:cNvPr id="295016" name="Freeform 104"/>
                  <p:cNvSpPr>
                    <a:spLocks/>
                  </p:cNvSpPr>
                  <p:nvPr/>
                </p:nvSpPr>
                <p:spPr bwMode="hidden">
                  <a:xfrm rot="3745735">
                    <a:off x="2506" y="2536"/>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295017" name="Freeform 105"/>
                  <p:cNvSpPr>
                    <a:spLocks/>
                  </p:cNvSpPr>
                  <p:nvPr/>
                </p:nvSpPr>
                <p:spPr bwMode="hidden">
                  <a:xfrm rot="3745735">
                    <a:off x="3387" y="3610"/>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eaLnBrk="0" hangingPunct="0">
                      <a:defRPr/>
                    </a:pPr>
                    <a:endParaRPr lang="en-US"/>
                  </a:p>
                </p:txBody>
              </p:sp>
            </p:grpSp>
            <p:grpSp>
              <p:nvGrpSpPr>
                <p:cNvPr id="41027" name="Group 106"/>
                <p:cNvGrpSpPr>
                  <a:grpSpLocks/>
                </p:cNvGrpSpPr>
                <p:nvPr/>
              </p:nvGrpSpPr>
              <p:grpSpPr bwMode="auto">
                <a:xfrm>
                  <a:off x="4323" y="767"/>
                  <a:ext cx="243" cy="935"/>
                  <a:chOff x="3006" y="1983"/>
                  <a:chExt cx="619" cy="2386"/>
                </a:xfrm>
              </p:grpSpPr>
              <p:sp>
                <p:nvSpPr>
                  <p:cNvPr id="295019" name="Freeform 107"/>
                  <p:cNvSpPr>
                    <a:spLocks/>
                  </p:cNvSpPr>
                  <p:nvPr/>
                </p:nvSpPr>
                <p:spPr bwMode="hidden">
                  <a:xfrm rot="4286818">
                    <a:off x="2328" y="2656"/>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295020" name="Freeform 108"/>
                  <p:cNvSpPr>
                    <a:spLocks/>
                  </p:cNvSpPr>
                  <p:nvPr/>
                </p:nvSpPr>
                <p:spPr bwMode="hidden">
                  <a:xfrm rot="4286818">
                    <a:off x="3001" y="3741"/>
                    <a:ext cx="86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nvGrpSpPr>
                <p:cNvPr id="41028" name="Group 109"/>
                <p:cNvGrpSpPr>
                  <a:grpSpLocks/>
                </p:cNvGrpSpPr>
                <p:nvPr/>
              </p:nvGrpSpPr>
              <p:grpSpPr bwMode="auto">
                <a:xfrm>
                  <a:off x="4249" y="813"/>
                  <a:ext cx="159" cy="870"/>
                  <a:chOff x="2819" y="2101"/>
                  <a:chExt cx="405" cy="2219"/>
                </a:xfrm>
              </p:grpSpPr>
              <p:sp>
                <p:nvSpPr>
                  <p:cNvPr id="295022" name="Freeform 110"/>
                  <p:cNvSpPr>
                    <a:spLocks/>
                  </p:cNvSpPr>
                  <p:nvPr/>
                </p:nvSpPr>
                <p:spPr bwMode="hidden">
                  <a:xfrm rot="4898956">
                    <a:off x="2210" y="2709"/>
                    <a:ext cx="1466"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eaLnBrk="0" hangingPunct="0">
                      <a:defRPr/>
                    </a:pPr>
                    <a:endParaRPr lang="en-US"/>
                  </a:p>
                </p:txBody>
              </p:sp>
              <p:sp>
                <p:nvSpPr>
                  <p:cNvPr id="295023" name="Freeform 111"/>
                  <p:cNvSpPr>
                    <a:spLocks/>
                  </p:cNvSpPr>
                  <p:nvPr/>
                </p:nvSpPr>
                <p:spPr bwMode="hidden">
                  <a:xfrm rot="4898956">
                    <a:off x="2637" y="3727"/>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nvGrpSpPr>
                <p:cNvPr id="41029" name="Group 112"/>
                <p:cNvGrpSpPr>
                  <a:grpSpLocks/>
                </p:cNvGrpSpPr>
                <p:nvPr/>
              </p:nvGrpSpPr>
              <p:grpSpPr bwMode="auto">
                <a:xfrm>
                  <a:off x="4045" y="826"/>
                  <a:ext cx="167" cy="857"/>
                  <a:chOff x="2287" y="2135"/>
                  <a:chExt cx="426" cy="2185"/>
                </a:xfrm>
              </p:grpSpPr>
              <p:sp>
                <p:nvSpPr>
                  <p:cNvPr id="295025" name="Freeform 113"/>
                  <p:cNvSpPr>
                    <a:spLocks/>
                  </p:cNvSpPr>
                  <p:nvPr/>
                </p:nvSpPr>
                <p:spPr bwMode="hidden">
                  <a:xfrm rot="5755659">
                    <a:off x="1903" y="2758"/>
                    <a:ext cx="1432"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eaLnBrk="0" hangingPunct="0">
                      <a:defRPr/>
                    </a:pPr>
                    <a:endParaRPr lang="en-US"/>
                  </a:p>
                </p:txBody>
              </p:sp>
              <p:sp>
                <p:nvSpPr>
                  <p:cNvPr id="295026" name="Freeform 114"/>
                  <p:cNvSpPr>
                    <a:spLocks/>
                  </p:cNvSpPr>
                  <p:nvPr/>
                </p:nvSpPr>
                <p:spPr bwMode="hidden">
                  <a:xfrm rot="5755659">
                    <a:off x="2051" y="3784"/>
                    <a:ext cx="767"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eaLnBrk="0" hangingPunct="0">
                      <a:defRPr/>
                    </a:pPr>
                    <a:endParaRPr lang="en-US"/>
                  </a:p>
                </p:txBody>
              </p:sp>
            </p:grpSp>
          </p:grpSp>
          <p:sp>
            <p:nvSpPr>
              <p:cNvPr id="295027"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5028" name="Arc 116"/>
              <p:cNvSpPr>
                <a:spLocks/>
              </p:cNvSpPr>
              <p:nvPr/>
            </p:nvSpPr>
            <p:spPr bwMode="hidden">
              <a:xfrm flipH="1">
                <a:off x="3527" y="725"/>
                <a:ext cx="832" cy="902"/>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29"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5030" name="Arc 118"/>
              <p:cNvSpPr>
                <a:spLocks/>
              </p:cNvSpPr>
              <p:nvPr/>
            </p:nvSpPr>
            <p:spPr bwMode="hidden">
              <a:xfrm flipH="1">
                <a:off x="3612" y="580"/>
                <a:ext cx="485"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5031" name="Arc 119"/>
              <p:cNvSpPr>
                <a:spLocks/>
              </p:cNvSpPr>
              <p:nvPr/>
            </p:nvSpPr>
            <p:spPr bwMode="hidden">
              <a:xfrm flipH="1">
                <a:off x="3267" y="628"/>
                <a:ext cx="791" cy="930"/>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32"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33"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5034"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35" name="Arc 123"/>
              <p:cNvSpPr>
                <a:spLocks/>
              </p:cNvSpPr>
              <p:nvPr/>
            </p:nvSpPr>
            <p:spPr bwMode="hidden">
              <a:xfrm>
                <a:off x="4302" y="463"/>
                <a:ext cx="558"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5036" name="Freeform 124"/>
              <p:cNvSpPr>
                <a:spLocks/>
              </p:cNvSpPr>
              <p:nvPr/>
            </p:nvSpPr>
            <p:spPr bwMode="hidden">
              <a:xfrm>
                <a:off x="4410" y="1033"/>
                <a:ext cx="188"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5037" name="Freeform 125"/>
              <p:cNvSpPr>
                <a:spLocks/>
              </p:cNvSpPr>
              <p:nvPr/>
            </p:nvSpPr>
            <p:spPr bwMode="hidden">
              <a:xfrm rot="19660755" flipV="1">
                <a:off x="4114" y="843"/>
                <a:ext cx="171" cy="326"/>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295038"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39" name="Arc 127"/>
              <p:cNvSpPr>
                <a:spLocks/>
              </p:cNvSpPr>
              <p:nvPr/>
            </p:nvSpPr>
            <p:spPr bwMode="hidden">
              <a:xfrm flipH="1">
                <a:off x="3426" y="122"/>
                <a:ext cx="724" cy="902"/>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5040" name="Arc 128"/>
              <p:cNvSpPr>
                <a:spLocks/>
              </p:cNvSpPr>
              <p:nvPr/>
            </p:nvSpPr>
            <p:spPr bwMode="hidden">
              <a:xfrm>
                <a:off x="4199" y="502"/>
                <a:ext cx="297" cy="902"/>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295041"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42"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43"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44"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eaLnBrk="0" hangingPunct="0">
                  <a:defRPr/>
                </a:pPr>
                <a:endParaRPr lang="en-US"/>
              </a:p>
            </p:txBody>
          </p:sp>
          <p:sp>
            <p:nvSpPr>
              <p:cNvPr id="295045" name="Freeform 133"/>
              <p:cNvSpPr>
                <a:spLocks/>
              </p:cNvSpPr>
              <p:nvPr/>
            </p:nvSpPr>
            <p:spPr bwMode="hidden">
              <a:xfrm>
                <a:off x="4636" y="576"/>
                <a:ext cx="594" cy="41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46" name="Freeform 134"/>
              <p:cNvSpPr>
                <a:spLocks/>
              </p:cNvSpPr>
              <p:nvPr/>
            </p:nvSpPr>
            <p:spPr bwMode="hidden">
              <a:xfrm>
                <a:off x="4658" y="132"/>
                <a:ext cx="260" cy="56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eaLnBrk="0" hangingPunct="0">
                  <a:defRPr/>
                </a:pPr>
                <a:endParaRPr lang="en-US"/>
              </a:p>
            </p:txBody>
          </p:sp>
          <p:sp>
            <p:nvSpPr>
              <p:cNvPr id="295047"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sp>
            <p:nvSpPr>
              <p:cNvPr id="295048"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eaLnBrk="0" hangingPunct="0">
                  <a:defRPr/>
                </a:pPr>
                <a:endParaRPr lang="en-US"/>
              </a:p>
            </p:txBody>
          </p:sp>
        </p:grpSp>
      </p:grpSp>
      <p:sp>
        <p:nvSpPr>
          <p:cNvPr id="40963"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64"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5051"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295052"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295053"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808884ED-6183-449B-BECC-B8C450F21A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89" r:id="rId2"/>
    <p:sldLayoutId id="2147483788" r:id="rId3"/>
    <p:sldLayoutId id="2147483787" r:id="rId4"/>
    <p:sldLayoutId id="2147483786" r:id="rId5"/>
    <p:sldLayoutId id="2147483785" r:id="rId6"/>
    <p:sldLayoutId id="2147483784" r:id="rId7"/>
    <p:sldLayoutId id="2147483783" r:id="rId8"/>
    <p:sldLayoutId id="2147483782" r:id="rId9"/>
    <p:sldLayoutId id="2147483781" r:id="rId10"/>
    <p:sldLayoutId id="214748378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WordArt 4" descr="Narrow vertical"/>
          <p:cNvSpPr>
            <a:spLocks noChangeArrowheads="1" noChangeShapeType="1" noTextEdit="1"/>
          </p:cNvSpPr>
          <p:nvPr/>
        </p:nvSpPr>
        <p:spPr bwMode="auto">
          <a:xfrm>
            <a:off x="381000" y="-304800"/>
            <a:ext cx="7581900" cy="2166938"/>
          </a:xfrm>
          <a:prstGeom prst="rect">
            <a:avLst/>
          </a:prstGeom>
        </p:spPr>
        <p:txBody>
          <a:bodyPr wrap="none" fromWordArt="1">
            <a:prstTxWarp prst="textCurveUp">
              <a:avLst>
                <a:gd name="adj" fmla="val 40356"/>
              </a:avLst>
            </a:prstTxWarp>
          </a:bodyPr>
          <a:lstStyle/>
          <a:p>
            <a:pPr algn="ctr"/>
            <a:r>
              <a:rPr lang="vi-VN" sz="3600" kern="10">
                <a:ln w="12700">
                  <a:solidFill>
                    <a:srgbClr val="0066FF"/>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a:cs typeface="Times New Roman"/>
              </a:rPr>
              <a:t>chương I</a:t>
            </a:r>
          </a:p>
          <a:p>
            <a:pPr algn="ctr"/>
            <a:r>
              <a:rPr lang="vi-VN" sz="3600" kern="10">
                <a:ln w="12700">
                  <a:solidFill>
                    <a:srgbClr val="0066FF"/>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a:cs typeface="Times New Roman"/>
              </a:rPr>
              <a:t>KHÁI QUÁT VỀ CƠ THỂ NGƯỜI</a:t>
            </a:r>
            <a:endParaRPr lang="en-US" sz="3600" kern="10">
              <a:ln w="12700">
                <a:solidFill>
                  <a:srgbClr val="0066FF"/>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a:cs typeface="Times New Roman"/>
            </a:endParaRPr>
          </a:p>
        </p:txBody>
      </p:sp>
      <p:sp>
        <p:nvSpPr>
          <p:cNvPr id="141323" name="Text Box 11"/>
          <p:cNvSpPr txBox="1">
            <a:spLocks noChangeArrowheads="1"/>
          </p:cNvSpPr>
          <p:nvPr/>
        </p:nvSpPr>
        <p:spPr bwMode="auto">
          <a:xfrm>
            <a:off x="685800" y="2514600"/>
            <a:ext cx="1371600" cy="646113"/>
          </a:xfrm>
          <a:prstGeom prst="rect">
            <a:avLst/>
          </a:prstGeom>
          <a:noFill/>
          <a:ln w="9525">
            <a:noFill/>
            <a:miter lim="800000"/>
            <a:headEnd/>
            <a:tailEnd/>
          </a:ln>
        </p:spPr>
        <p:txBody>
          <a:bodyPr>
            <a:spAutoFit/>
          </a:bodyPr>
          <a:lstStyle/>
          <a:p>
            <a:pPr eaLnBrk="0" hangingPunct="0">
              <a:spcBef>
                <a:spcPct val="50000"/>
              </a:spcBef>
            </a:pPr>
            <a:r>
              <a:rPr lang="en-US" sz="3600" b="1" u="sng">
                <a:solidFill>
                  <a:srgbClr val="CC3300"/>
                </a:solidFill>
              </a:rPr>
              <a:t>BÀI 2</a:t>
            </a:r>
            <a:endParaRPr lang="en-US" sz="4400" b="1">
              <a:solidFill>
                <a:srgbClr val="CC3300"/>
              </a:solidFill>
            </a:endParaRPr>
          </a:p>
        </p:txBody>
      </p:sp>
      <p:sp>
        <p:nvSpPr>
          <p:cNvPr id="141327" name="WordArt 15" descr="Paper bag"/>
          <p:cNvSpPr>
            <a:spLocks noChangeArrowheads="1" noChangeShapeType="1" noTextEdit="1"/>
          </p:cNvSpPr>
          <p:nvPr/>
        </p:nvSpPr>
        <p:spPr bwMode="auto">
          <a:xfrm>
            <a:off x="1447800" y="3657600"/>
            <a:ext cx="5867400" cy="1524000"/>
          </a:xfrm>
          <a:prstGeom prst="rect">
            <a:avLst/>
          </a:prstGeom>
        </p:spPr>
        <p:txBody>
          <a:bodyPr wrap="none" fromWordArt="1">
            <a:prstTxWarp prst="textPlain">
              <a:avLst>
                <a:gd name="adj" fmla="val 50000"/>
              </a:avLst>
            </a:prstTxWarp>
          </a:bodyPr>
          <a:lstStyle/>
          <a:p>
            <a:pPr algn="ctr"/>
            <a:r>
              <a:rPr lang="vi-VN" sz="3600" kern="10">
                <a:ln w="9525">
                  <a:solidFill>
                    <a:srgbClr val="FF0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CẤU TẠO CƠ THỂ NGƯỜI</a:t>
            </a:r>
            <a:endParaRPr lang="en-US" sz="3600" kern="10">
              <a:ln w="9525">
                <a:solidFill>
                  <a:srgbClr val="FF0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box(in)">
                                      <p:cBhvr>
                                        <p:cTn id="7" dur="500"/>
                                        <p:tgtEl>
                                          <p:spTgt spid="14131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1323"/>
                                        </p:tgtEl>
                                        <p:attrNameLst>
                                          <p:attrName>style.visibility</p:attrName>
                                        </p:attrNameLst>
                                      </p:cBhvr>
                                      <p:to>
                                        <p:strVal val="visible"/>
                                      </p:to>
                                    </p:set>
                                    <p:animEffect transition="in" filter="diamond(in)">
                                      <p:cBhvr>
                                        <p:cTn id="12" dur="500"/>
                                        <p:tgtEl>
                                          <p:spTgt spid="14132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1327"/>
                                        </p:tgtEl>
                                        <p:attrNameLst>
                                          <p:attrName>style.visibility</p:attrName>
                                        </p:attrNameLst>
                                      </p:cBhvr>
                                      <p:to>
                                        <p:strVal val="visible"/>
                                      </p:to>
                                    </p:set>
                                    <p:animEffect transition="in" filter="diamond(in)">
                                      <p:cBhvr>
                                        <p:cTn id="17" dur="500"/>
                                        <p:tgtEl>
                                          <p:spTgt spid="141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6" grpId="0" animBg="1"/>
      <p:bldP spid="141323" grpId="0"/>
      <p:bldP spid="14132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WordArt 4" descr="Narrow vertical"/>
          <p:cNvSpPr>
            <a:spLocks noChangeArrowheads="1" noChangeShapeType="1" noTextEdit="1"/>
          </p:cNvSpPr>
          <p:nvPr/>
        </p:nvSpPr>
        <p:spPr bwMode="auto">
          <a:xfrm>
            <a:off x="381000" y="-304800"/>
            <a:ext cx="7581900" cy="2166938"/>
          </a:xfrm>
          <a:prstGeom prst="rect">
            <a:avLst/>
          </a:prstGeom>
        </p:spPr>
        <p:txBody>
          <a:bodyPr wrap="none" fromWordArt="1">
            <a:prstTxWarp prst="textCurveUp">
              <a:avLst>
                <a:gd name="adj" fmla="val 40356"/>
              </a:avLst>
            </a:prstTxWarp>
          </a:bodyPr>
          <a:lstStyle/>
          <a:p>
            <a:pPr algn="ctr"/>
            <a:r>
              <a:rPr lang="vi-VN" sz="3600" kern="10">
                <a:ln w="12700">
                  <a:solidFill>
                    <a:srgbClr val="0066FF"/>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a:cs typeface="Times New Roman"/>
              </a:rPr>
              <a:t>chương I</a:t>
            </a:r>
          </a:p>
          <a:p>
            <a:pPr algn="ctr"/>
            <a:r>
              <a:rPr lang="vi-VN" sz="3600" kern="10">
                <a:ln w="12700">
                  <a:solidFill>
                    <a:srgbClr val="0066FF"/>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a:cs typeface="Times New Roman"/>
              </a:rPr>
              <a:t>KHÁI QUÁT VỀ CƠ THỂ NGƯỜI</a:t>
            </a:r>
            <a:endParaRPr lang="en-US" sz="3600" kern="10">
              <a:ln w="12700">
                <a:solidFill>
                  <a:srgbClr val="0066FF"/>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Times New Roman"/>
              <a:cs typeface="Times New Roman"/>
            </a:endParaRPr>
          </a:p>
        </p:txBody>
      </p:sp>
      <p:sp>
        <p:nvSpPr>
          <p:cNvPr id="62466" name="Text Box 5"/>
          <p:cNvSpPr txBox="1">
            <a:spLocks noChangeArrowheads="1"/>
          </p:cNvSpPr>
          <p:nvPr/>
        </p:nvSpPr>
        <p:spPr bwMode="auto">
          <a:xfrm>
            <a:off x="685800" y="2514600"/>
            <a:ext cx="1371600" cy="641350"/>
          </a:xfrm>
          <a:prstGeom prst="rect">
            <a:avLst/>
          </a:prstGeom>
          <a:noFill/>
          <a:ln w="9525">
            <a:noFill/>
            <a:miter lim="800000"/>
            <a:headEnd/>
            <a:tailEnd/>
          </a:ln>
        </p:spPr>
        <p:txBody>
          <a:bodyPr>
            <a:spAutoFit/>
          </a:bodyPr>
          <a:lstStyle/>
          <a:p>
            <a:pPr eaLnBrk="0" hangingPunct="0">
              <a:spcBef>
                <a:spcPct val="50000"/>
              </a:spcBef>
            </a:pPr>
            <a:r>
              <a:rPr lang="en-US" sz="3600" b="1" u="sng">
                <a:solidFill>
                  <a:srgbClr val="CC3300"/>
                </a:solidFill>
              </a:rPr>
              <a:t>BÀI 2</a:t>
            </a:r>
            <a:endParaRPr lang="en-US" sz="4400" b="1">
              <a:solidFill>
                <a:srgbClr val="CC3300"/>
              </a:solidFill>
            </a:endParaRPr>
          </a:p>
        </p:txBody>
      </p:sp>
      <p:sp>
        <p:nvSpPr>
          <p:cNvPr id="62467" name="WordArt 6" descr="Paper bag"/>
          <p:cNvSpPr>
            <a:spLocks noChangeArrowheads="1" noChangeShapeType="1" noTextEdit="1"/>
          </p:cNvSpPr>
          <p:nvPr/>
        </p:nvSpPr>
        <p:spPr bwMode="auto">
          <a:xfrm>
            <a:off x="1447800" y="3657600"/>
            <a:ext cx="5867400" cy="1524000"/>
          </a:xfrm>
          <a:prstGeom prst="rect">
            <a:avLst/>
          </a:prstGeom>
        </p:spPr>
        <p:txBody>
          <a:bodyPr wrap="none" fromWordArt="1">
            <a:prstTxWarp prst="textPlain">
              <a:avLst>
                <a:gd name="adj" fmla="val 50000"/>
              </a:avLst>
            </a:prstTxWarp>
          </a:bodyPr>
          <a:lstStyle/>
          <a:p>
            <a:pPr algn="ctr"/>
            <a:r>
              <a:rPr lang="vi-VN" sz="3600" kern="10">
                <a:ln w="9525">
                  <a:solidFill>
                    <a:srgbClr val="FF0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CẤU TẠO CƠ THỂ NGƯỜI</a:t>
            </a:r>
            <a:endParaRPr lang="en-US" sz="3600" kern="10">
              <a:ln w="9525">
                <a:solidFill>
                  <a:srgbClr val="FF0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7" name="Text Box 5"/>
          <p:cNvSpPr txBox="1">
            <a:spLocks noChangeArrowheads="1"/>
          </p:cNvSpPr>
          <p:nvPr/>
        </p:nvSpPr>
        <p:spPr bwMode="auto">
          <a:xfrm>
            <a:off x="104775" y="700088"/>
            <a:ext cx="3810000" cy="946150"/>
          </a:xfrm>
          <a:prstGeom prst="rect">
            <a:avLst/>
          </a:prstGeom>
          <a:noFill/>
          <a:ln w="9525">
            <a:noFill/>
            <a:miter lim="800000"/>
            <a:headEnd/>
            <a:tailEnd/>
          </a:ln>
        </p:spPr>
        <p:txBody>
          <a:bodyPr>
            <a:spAutoFit/>
          </a:bodyPr>
          <a:lstStyle/>
          <a:p>
            <a:pPr marL="288925" indent="-288925">
              <a:buFontTx/>
              <a:buAutoNum type="romanUcPeriod"/>
            </a:pPr>
            <a:r>
              <a:rPr lang="en-US" sz="2800" b="1">
                <a:solidFill>
                  <a:srgbClr val="0000FF"/>
                </a:solidFill>
              </a:rPr>
              <a:t>CẤU TẠO</a:t>
            </a:r>
          </a:p>
          <a:p>
            <a:pPr marL="288925" indent="-288925">
              <a:buFontTx/>
              <a:buAutoNum type="arabicPeriod"/>
            </a:pPr>
            <a:r>
              <a:rPr lang="en-US" sz="2800" b="1">
                <a:solidFill>
                  <a:srgbClr val="0000FF"/>
                </a:solidFill>
              </a:rPr>
              <a:t>Các phần cơ thể</a:t>
            </a:r>
          </a:p>
        </p:txBody>
      </p:sp>
      <p:pic>
        <p:nvPicPr>
          <p:cNvPr id="110598" name="Picture 6" descr="Human-anatomy-zygote"/>
          <p:cNvPicPr>
            <a:picLocks noChangeAspect="1" noChangeArrowheads="1"/>
          </p:cNvPicPr>
          <p:nvPr/>
        </p:nvPicPr>
        <p:blipFill>
          <a:blip r:embed="rId2" cstate="print"/>
          <a:srcRect/>
          <a:stretch>
            <a:fillRect/>
          </a:stretch>
        </p:blipFill>
        <p:spPr bwMode="auto">
          <a:xfrm>
            <a:off x="4191000" y="228600"/>
            <a:ext cx="4953000" cy="6629400"/>
          </a:xfrm>
          <a:prstGeom prst="rect">
            <a:avLst/>
          </a:prstGeom>
          <a:noFill/>
          <a:ln w="9525">
            <a:noFill/>
            <a:miter lim="800000"/>
            <a:headEnd/>
            <a:tailEnd/>
          </a:ln>
        </p:spPr>
      </p:pic>
      <p:sp>
        <p:nvSpPr>
          <p:cNvPr id="110634" name="Rectangle 42"/>
          <p:cNvSpPr>
            <a:spLocks noChangeArrowheads="1"/>
          </p:cNvSpPr>
          <p:nvPr/>
        </p:nvSpPr>
        <p:spPr bwMode="auto">
          <a:xfrm>
            <a:off x="0" y="2784475"/>
            <a:ext cx="3810000" cy="831850"/>
          </a:xfrm>
          <a:prstGeom prst="rect">
            <a:avLst/>
          </a:prstGeom>
          <a:noFill/>
          <a:ln w="9525">
            <a:noFill/>
            <a:miter lim="800000"/>
            <a:headEnd/>
            <a:tailEnd/>
          </a:ln>
        </p:spPr>
        <p:txBody>
          <a:bodyPr>
            <a:spAutoFit/>
          </a:bodyPr>
          <a:lstStyle/>
          <a:p>
            <a:pPr algn="just">
              <a:spcBef>
                <a:spcPct val="50000"/>
              </a:spcBef>
            </a:pPr>
            <a:r>
              <a:rPr lang="en-US" sz="2400" b="1">
                <a:solidFill>
                  <a:srgbClr val="FF00FF"/>
                </a:solidFill>
              </a:rPr>
              <a:t>Cơ thể người gồm mấy phần? Kể tên các phần đó?</a:t>
            </a:r>
          </a:p>
        </p:txBody>
      </p:sp>
      <p:sp>
        <p:nvSpPr>
          <p:cNvPr id="110636" name="Text Box 44"/>
          <p:cNvSpPr txBox="1">
            <a:spLocks noChangeArrowheads="1"/>
          </p:cNvSpPr>
          <p:nvPr/>
        </p:nvSpPr>
        <p:spPr bwMode="auto">
          <a:xfrm>
            <a:off x="41275" y="1562100"/>
            <a:ext cx="3810000" cy="1200150"/>
          </a:xfrm>
          <a:prstGeom prst="rect">
            <a:avLst/>
          </a:prstGeom>
          <a:noFill/>
          <a:ln w="9525">
            <a:noFill/>
            <a:miter lim="800000"/>
            <a:headEnd/>
            <a:tailEnd/>
          </a:ln>
        </p:spPr>
        <p:txBody>
          <a:bodyPr>
            <a:spAutoFit/>
          </a:bodyPr>
          <a:lstStyle/>
          <a:p>
            <a:pPr algn="just" eaLnBrk="0" hangingPunct="0">
              <a:spcBef>
                <a:spcPct val="50000"/>
              </a:spcBef>
            </a:pPr>
            <a:r>
              <a:rPr lang="en-US" sz="2400" b="1">
                <a:solidFill>
                  <a:srgbClr val="FF0000"/>
                </a:solidFill>
              </a:rPr>
              <a:t>Quan sát hình, kết hợp với tự tìm hiểu bản thân, hãy trả lời câu hỏi sau</a:t>
            </a:r>
            <a:r>
              <a:rPr lang="en-US" sz="2400">
                <a:solidFill>
                  <a:srgbClr val="FF0000"/>
                </a:solidFill>
              </a:rPr>
              <a:t>:</a:t>
            </a:r>
          </a:p>
        </p:txBody>
      </p:sp>
      <p:sp>
        <p:nvSpPr>
          <p:cNvPr id="54277" name="Rectangle 3"/>
          <p:cNvSpPr>
            <a:spLocks noChangeArrowheads="1"/>
          </p:cNvSpPr>
          <p:nvPr/>
        </p:nvSpPr>
        <p:spPr bwMode="auto">
          <a:xfrm>
            <a:off x="0" y="-76200"/>
            <a:ext cx="9144000" cy="609600"/>
          </a:xfrm>
          <a:prstGeom prst="rect">
            <a:avLst/>
          </a:prstGeom>
          <a:solidFill>
            <a:srgbClr val="FFC000"/>
          </a:solidFill>
          <a:ln w="9525">
            <a:noFill/>
            <a:miter lim="800000"/>
            <a:headEnd/>
            <a:tailEnd/>
          </a:ln>
        </p:spPr>
        <p:txBody>
          <a:bodyPr anchor="b"/>
          <a:lstStyle/>
          <a:p>
            <a:r>
              <a:rPr lang="en-US" sz="2400" b="1" i="1">
                <a:solidFill>
                  <a:srgbClr val="000099"/>
                </a:solidFill>
              </a:rPr>
              <a:t>Tiết 2- Bài 2</a:t>
            </a:r>
            <a:r>
              <a:rPr lang="en-US" sz="2400" b="1" i="1">
                <a:solidFill>
                  <a:schemeClr val="folHlink"/>
                </a:solidFill>
              </a:rPr>
              <a:t>		 </a:t>
            </a:r>
            <a:r>
              <a:rPr lang="en-US" sz="2800" b="1"/>
              <a:t>CẤU TẠO CƠ THỂ NGƯỜI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0597">
                                            <p:txEl>
                                              <p:pRg st="0" end="0"/>
                                            </p:txEl>
                                          </p:spTgt>
                                        </p:tgtEl>
                                        <p:attrNameLst>
                                          <p:attrName>style.visibility</p:attrName>
                                        </p:attrNameLst>
                                      </p:cBhvr>
                                      <p:to>
                                        <p:strVal val="visible"/>
                                      </p:to>
                                    </p:set>
                                    <p:anim calcmode="lin" valueType="num">
                                      <p:cBhvr additive="base">
                                        <p:cTn id="7" dur="500" fill="hold"/>
                                        <p:tgtEl>
                                          <p:spTgt spid="1105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10597">
                                            <p:txEl>
                                              <p:pRg st="1" end="1"/>
                                            </p:txEl>
                                          </p:spTgt>
                                        </p:tgtEl>
                                        <p:attrNameLst>
                                          <p:attrName>style.visibility</p:attrName>
                                        </p:attrNameLst>
                                      </p:cBhvr>
                                      <p:to>
                                        <p:strVal val="visible"/>
                                      </p:to>
                                    </p:set>
                                    <p:animEffect transition="in" filter="diamond(in)">
                                      <p:cBhvr>
                                        <p:cTn id="13" dur="500"/>
                                        <p:tgtEl>
                                          <p:spTgt spid="11059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10598"/>
                                        </p:tgtEl>
                                        <p:attrNameLst>
                                          <p:attrName>style.visibility</p:attrName>
                                        </p:attrNameLst>
                                      </p:cBhvr>
                                      <p:to>
                                        <p:strVal val="visible"/>
                                      </p:to>
                                    </p:set>
                                    <p:animEffect transition="in" filter="box(in)">
                                      <p:cBhvr>
                                        <p:cTn id="18" dur="500"/>
                                        <p:tgtEl>
                                          <p:spTgt spid="11059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0636"/>
                                        </p:tgtEl>
                                        <p:attrNameLst>
                                          <p:attrName>style.visibility</p:attrName>
                                        </p:attrNameLst>
                                      </p:cBhvr>
                                      <p:to>
                                        <p:strVal val="visible"/>
                                      </p:to>
                                    </p:set>
                                    <p:animEffect transition="in" filter="blinds(horizontal)">
                                      <p:cBhvr>
                                        <p:cTn id="23" dur="500"/>
                                        <p:tgtEl>
                                          <p:spTgt spid="110636"/>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10634"/>
                                        </p:tgtEl>
                                        <p:attrNameLst>
                                          <p:attrName>style.visibility</p:attrName>
                                        </p:attrNameLst>
                                      </p:cBhvr>
                                      <p:to>
                                        <p:strVal val="visible"/>
                                      </p:to>
                                    </p:set>
                                    <p:animEffect transition="in" filter="box(in)">
                                      <p:cBhvr>
                                        <p:cTn id="28" dur="500"/>
                                        <p:tgtEl>
                                          <p:spTgt spid="110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34" grpId="0"/>
      <p:bldP spid="1106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Line 2"/>
          <p:cNvSpPr>
            <a:spLocks noChangeShapeType="1"/>
          </p:cNvSpPr>
          <p:nvPr/>
        </p:nvSpPr>
        <p:spPr bwMode="auto">
          <a:xfrm>
            <a:off x="4800600" y="609600"/>
            <a:ext cx="0" cy="6248400"/>
          </a:xfrm>
          <a:prstGeom prst="line">
            <a:avLst/>
          </a:prstGeom>
          <a:noFill/>
          <a:ln w="9525">
            <a:solidFill>
              <a:schemeClr val="tx1"/>
            </a:solidFill>
            <a:round/>
            <a:headEnd/>
            <a:tailEnd/>
          </a:ln>
        </p:spPr>
        <p:txBody>
          <a:bodyPr/>
          <a:lstStyle/>
          <a:p>
            <a:endParaRPr lang="en-US"/>
          </a:p>
        </p:txBody>
      </p:sp>
      <p:sp>
        <p:nvSpPr>
          <p:cNvPr id="55298" name="Text Box 4"/>
          <p:cNvSpPr txBox="1">
            <a:spLocks noChangeArrowheads="1"/>
          </p:cNvSpPr>
          <p:nvPr/>
        </p:nvSpPr>
        <p:spPr bwMode="auto">
          <a:xfrm>
            <a:off x="76200" y="615950"/>
            <a:ext cx="2743200" cy="396875"/>
          </a:xfrm>
          <a:prstGeom prst="rect">
            <a:avLst/>
          </a:prstGeom>
          <a:noFill/>
          <a:ln w="9525">
            <a:noFill/>
            <a:miter lim="800000"/>
            <a:headEnd/>
            <a:tailEnd/>
          </a:ln>
        </p:spPr>
        <p:txBody>
          <a:bodyPr>
            <a:spAutoFit/>
          </a:bodyPr>
          <a:lstStyle/>
          <a:p>
            <a:pPr marL="457200" indent="-457200">
              <a:spcBef>
                <a:spcPct val="50000"/>
              </a:spcBef>
              <a:buFontTx/>
              <a:buAutoNum type="romanUcPeriod"/>
            </a:pPr>
            <a:r>
              <a:rPr lang="en-US" sz="2000" b="1"/>
              <a:t>CẤU TẠO</a:t>
            </a:r>
          </a:p>
        </p:txBody>
      </p:sp>
      <p:sp>
        <p:nvSpPr>
          <p:cNvPr id="55299" name="Text Box 7"/>
          <p:cNvSpPr txBox="1">
            <a:spLocks noChangeArrowheads="1"/>
          </p:cNvSpPr>
          <p:nvPr/>
        </p:nvSpPr>
        <p:spPr bwMode="auto">
          <a:xfrm>
            <a:off x="228600" y="1066800"/>
            <a:ext cx="2743200" cy="457200"/>
          </a:xfrm>
          <a:prstGeom prst="rect">
            <a:avLst/>
          </a:prstGeom>
          <a:noFill/>
          <a:ln w="9525">
            <a:noFill/>
            <a:miter lim="800000"/>
            <a:headEnd/>
            <a:tailEnd/>
          </a:ln>
        </p:spPr>
        <p:txBody>
          <a:bodyPr>
            <a:spAutoFit/>
          </a:bodyPr>
          <a:lstStyle/>
          <a:p>
            <a:pPr marL="457200" indent="-457200">
              <a:spcBef>
                <a:spcPct val="50000"/>
              </a:spcBef>
            </a:pPr>
            <a:r>
              <a:rPr lang="en-US" sz="2400" b="1"/>
              <a:t>1. Các phần cơ thể</a:t>
            </a:r>
          </a:p>
        </p:txBody>
      </p:sp>
      <p:pic>
        <p:nvPicPr>
          <p:cNvPr id="10249" name="Picture 9" descr="2-1,3"/>
          <p:cNvPicPr>
            <a:picLocks noChangeAspect="1" noChangeArrowheads="1"/>
          </p:cNvPicPr>
          <p:nvPr/>
        </p:nvPicPr>
        <p:blipFill>
          <a:blip r:embed="rId2" cstate="print"/>
          <a:srcRect/>
          <a:stretch>
            <a:fillRect/>
          </a:stretch>
        </p:blipFill>
        <p:spPr bwMode="auto">
          <a:xfrm>
            <a:off x="239713" y="1631950"/>
            <a:ext cx="4648200" cy="4311650"/>
          </a:xfrm>
          <a:prstGeom prst="rect">
            <a:avLst/>
          </a:prstGeom>
          <a:noFill/>
          <a:ln w="9525">
            <a:noFill/>
            <a:miter lim="800000"/>
            <a:headEnd/>
            <a:tailEnd/>
          </a:ln>
        </p:spPr>
      </p:pic>
      <p:sp>
        <p:nvSpPr>
          <p:cNvPr id="10258" name="Rectangle 18"/>
          <p:cNvSpPr>
            <a:spLocks noChangeArrowheads="1"/>
          </p:cNvSpPr>
          <p:nvPr/>
        </p:nvSpPr>
        <p:spPr bwMode="auto">
          <a:xfrm>
            <a:off x="-76200" y="4267200"/>
            <a:ext cx="990600" cy="609600"/>
          </a:xfrm>
          <a:prstGeom prst="rect">
            <a:avLst/>
          </a:prstGeom>
          <a:solidFill>
            <a:schemeClr val="bg1"/>
          </a:solidFill>
          <a:ln w="9525">
            <a:solidFill>
              <a:schemeClr val="bg1"/>
            </a:solidFill>
            <a:miter lim="800000"/>
            <a:headEnd/>
            <a:tailEnd/>
          </a:ln>
        </p:spPr>
        <p:txBody>
          <a:bodyPr wrap="none" anchor="ctr"/>
          <a:lstStyle/>
          <a:p>
            <a:pPr algn="ctr" eaLnBrk="0" hangingPunct="0"/>
            <a:r>
              <a:rPr lang="en-US" sz="2400"/>
              <a:t>Tứ chi</a:t>
            </a:r>
          </a:p>
        </p:txBody>
      </p:sp>
      <p:sp>
        <p:nvSpPr>
          <p:cNvPr id="10259" name="Line 19"/>
          <p:cNvSpPr>
            <a:spLocks noChangeShapeType="1"/>
          </p:cNvSpPr>
          <p:nvPr/>
        </p:nvSpPr>
        <p:spPr bwMode="auto">
          <a:xfrm flipH="1" flipV="1">
            <a:off x="419100" y="5197475"/>
            <a:ext cx="685800" cy="76200"/>
          </a:xfrm>
          <a:prstGeom prst="line">
            <a:avLst/>
          </a:prstGeom>
          <a:noFill/>
          <a:ln w="9525">
            <a:solidFill>
              <a:srgbClr val="FF0000"/>
            </a:solidFill>
            <a:round/>
            <a:headEnd/>
            <a:tailEnd type="triangle" w="med" len="med"/>
          </a:ln>
        </p:spPr>
        <p:txBody>
          <a:bodyPr/>
          <a:lstStyle/>
          <a:p>
            <a:endParaRPr lang="en-US"/>
          </a:p>
        </p:txBody>
      </p:sp>
      <p:sp>
        <p:nvSpPr>
          <p:cNvPr id="10260" name="Line 20"/>
          <p:cNvSpPr>
            <a:spLocks noChangeShapeType="1"/>
          </p:cNvSpPr>
          <p:nvPr/>
        </p:nvSpPr>
        <p:spPr bwMode="auto">
          <a:xfrm flipH="1">
            <a:off x="252413" y="3938588"/>
            <a:ext cx="381000" cy="1143000"/>
          </a:xfrm>
          <a:prstGeom prst="line">
            <a:avLst/>
          </a:prstGeom>
          <a:noFill/>
          <a:ln w="9525">
            <a:solidFill>
              <a:srgbClr val="FF0000"/>
            </a:solidFill>
            <a:round/>
            <a:headEnd/>
            <a:tailEnd type="triangle" w="med" len="med"/>
          </a:ln>
        </p:spPr>
        <p:txBody>
          <a:bodyPr/>
          <a:lstStyle/>
          <a:p>
            <a:endParaRPr lang="en-US"/>
          </a:p>
        </p:txBody>
      </p:sp>
      <p:sp>
        <p:nvSpPr>
          <p:cNvPr id="10265" name="Rectangle 25"/>
          <p:cNvSpPr>
            <a:spLocks noChangeArrowheads="1"/>
          </p:cNvSpPr>
          <p:nvPr/>
        </p:nvSpPr>
        <p:spPr bwMode="auto">
          <a:xfrm>
            <a:off x="2220913" y="4129088"/>
            <a:ext cx="1196975" cy="366712"/>
          </a:xfrm>
          <a:prstGeom prst="rect">
            <a:avLst/>
          </a:prstGeom>
          <a:noFill/>
          <a:ln w="9525">
            <a:noFill/>
            <a:miter lim="800000"/>
            <a:headEnd/>
            <a:tailEnd/>
          </a:ln>
        </p:spPr>
        <p:txBody>
          <a:bodyPr wrap="none">
            <a:spAutoFit/>
          </a:bodyPr>
          <a:lstStyle/>
          <a:p>
            <a:pPr eaLnBrk="0" hangingPunct="0">
              <a:spcBef>
                <a:spcPct val="50000"/>
              </a:spcBef>
            </a:pPr>
            <a:r>
              <a:rPr lang="en-US"/>
              <a:t>Cơ hoành</a:t>
            </a:r>
          </a:p>
        </p:txBody>
      </p:sp>
      <p:sp>
        <p:nvSpPr>
          <p:cNvPr id="10266" name="Line 26"/>
          <p:cNvSpPr>
            <a:spLocks noChangeShapeType="1"/>
          </p:cNvSpPr>
          <p:nvPr/>
        </p:nvSpPr>
        <p:spPr bwMode="auto">
          <a:xfrm flipV="1">
            <a:off x="2819400" y="3289300"/>
            <a:ext cx="838200" cy="838200"/>
          </a:xfrm>
          <a:prstGeom prst="line">
            <a:avLst/>
          </a:prstGeom>
          <a:noFill/>
          <a:ln w="38100">
            <a:solidFill>
              <a:srgbClr val="FF0000"/>
            </a:solidFill>
            <a:round/>
            <a:headEnd/>
            <a:tailEnd type="triangle" w="med" len="med"/>
          </a:ln>
        </p:spPr>
        <p:txBody>
          <a:bodyPr/>
          <a:lstStyle/>
          <a:p>
            <a:endParaRPr lang="en-US"/>
          </a:p>
        </p:txBody>
      </p:sp>
      <p:sp>
        <p:nvSpPr>
          <p:cNvPr id="10267" name="Rectangle 27"/>
          <p:cNvSpPr>
            <a:spLocks noChangeArrowheads="1"/>
          </p:cNvSpPr>
          <p:nvPr/>
        </p:nvSpPr>
        <p:spPr bwMode="auto">
          <a:xfrm>
            <a:off x="58738" y="1606550"/>
            <a:ext cx="627062" cy="609600"/>
          </a:xfrm>
          <a:prstGeom prst="rect">
            <a:avLst/>
          </a:prstGeom>
          <a:solidFill>
            <a:schemeClr val="bg1"/>
          </a:solidFill>
          <a:ln w="9525">
            <a:solidFill>
              <a:schemeClr val="bg1"/>
            </a:solidFill>
            <a:miter lim="800000"/>
            <a:headEnd/>
            <a:tailEnd/>
          </a:ln>
        </p:spPr>
        <p:txBody>
          <a:bodyPr wrap="none" anchor="ctr"/>
          <a:lstStyle/>
          <a:p>
            <a:pPr algn="ctr" eaLnBrk="0" hangingPunct="0"/>
            <a:r>
              <a:rPr lang="en-US" sz="2000"/>
              <a:t>Đầu</a:t>
            </a:r>
          </a:p>
        </p:txBody>
      </p:sp>
      <p:sp>
        <p:nvSpPr>
          <p:cNvPr id="10268" name="Rectangle 28"/>
          <p:cNvSpPr>
            <a:spLocks noChangeArrowheads="1"/>
          </p:cNvSpPr>
          <p:nvPr/>
        </p:nvSpPr>
        <p:spPr bwMode="auto">
          <a:xfrm>
            <a:off x="-280988" y="2994025"/>
            <a:ext cx="914401" cy="609600"/>
          </a:xfrm>
          <a:prstGeom prst="rect">
            <a:avLst/>
          </a:prstGeom>
          <a:solidFill>
            <a:schemeClr val="bg1"/>
          </a:solidFill>
          <a:ln w="9525">
            <a:solidFill>
              <a:schemeClr val="bg1"/>
            </a:solidFill>
            <a:miter lim="800000"/>
            <a:headEnd/>
            <a:tailEnd/>
          </a:ln>
        </p:spPr>
        <p:txBody>
          <a:bodyPr wrap="none" anchor="ctr"/>
          <a:lstStyle/>
          <a:p>
            <a:pPr algn="ctr" eaLnBrk="0" hangingPunct="0"/>
            <a:r>
              <a:rPr lang="en-US" b="1"/>
              <a:t>Thân</a:t>
            </a:r>
          </a:p>
        </p:txBody>
      </p:sp>
      <p:sp>
        <p:nvSpPr>
          <p:cNvPr id="10269" name="Rectangle 29"/>
          <p:cNvSpPr>
            <a:spLocks noChangeArrowheads="1"/>
          </p:cNvSpPr>
          <p:nvPr/>
        </p:nvSpPr>
        <p:spPr bwMode="auto">
          <a:xfrm>
            <a:off x="4878388" y="3805238"/>
            <a:ext cx="4111625" cy="461962"/>
          </a:xfrm>
          <a:prstGeom prst="rect">
            <a:avLst/>
          </a:prstGeom>
          <a:noFill/>
          <a:ln w="9525">
            <a:noFill/>
            <a:miter lim="800000"/>
            <a:headEnd/>
            <a:tailEnd/>
          </a:ln>
        </p:spPr>
        <p:txBody>
          <a:bodyPr wrap="none">
            <a:spAutoFit/>
          </a:bodyPr>
          <a:lstStyle/>
          <a:p>
            <a:pPr algn="just" eaLnBrk="0" hangingPunct="0"/>
            <a:r>
              <a:rPr lang="en-US" sz="2400" b="1">
                <a:solidFill>
                  <a:srgbClr val="0000FF"/>
                </a:solidFill>
              </a:rPr>
              <a:t>- Khoang ngực chứa tim, phổi</a:t>
            </a:r>
          </a:p>
        </p:txBody>
      </p:sp>
      <p:sp>
        <p:nvSpPr>
          <p:cNvPr id="10271" name="Line 31"/>
          <p:cNvSpPr>
            <a:spLocks noChangeShapeType="1"/>
          </p:cNvSpPr>
          <p:nvPr/>
        </p:nvSpPr>
        <p:spPr bwMode="auto">
          <a:xfrm flipH="1" flipV="1">
            <a:off x="3810000" y="2971800"/>
            <a:ext cx="1219200" cy="1233488"/>
          </a:xfrm>
          <a:prstGeom prst="line">
            <a:avLst/>
          </a:prstGeom>
          <a:noFill/>
          <a:ln w="38100">
            <a:solidFill>
              <a:srgbClr val="FF0000"/>
            </a:solidFill>
            <a:round/>
            <a:headEnd/>
            <a:tailEnd type="triangle" w="med" len="med"/>
          </a:ln>
        </p:spPr>
        <p:txBody>
          <a:bodyPr/>
          <a:lstStyle/>
          <a:p>
            <a:endParaRPr lang="en-US"/>
          </a:p>
        </p:txBody>
      </p:sp>
      <p:sp>
        <p:nvSpPr>
          <p:cNvPr id="10272" name="Line 32"/>
          <p:cNvSpPr>
            <a:spLocks noChangeShapeType="1"/>
          </p:cNvSpPr>
          <p:nvPr/>
        </p:nvSpPr>
        <p:spPr bwMode="auto">
          <a:xfrm flipH="1" flipV="1">
            <a:off x="3657600" y="3962400"/>
            <a:ext cx="1447800" cy="1219200"/>
          </a:xfrm>
          <a:prstGeom prst="line">
            <a:avLst/>
          </a:prstGeom>
          <a:noFill/>
          <a:ln w="38100">
            <a:solidFill>
              <a:srgbClr val="FF0000"/>
            </a:solidFill>
            <a:round/>
            <a:headEnd/>
            <a:tailEnd type="triangle" w="med" len="med"/>
          </a:ln>
        </p:spPr>
        <p:txBody>
          <a:bodyPr/>
          <a:lstStyle/>
          <a:p>
            <a:endParaRPr lang="en-US"/>
          </a:p>
        </p:txBody>
      </p:sp>
      <p:sp>
        <p:nvSpPr>
          <p:cNvPr id="55311" name="Rectangle 3"/>
          <p:cNvSpPr>
            <a:spLocks noChangeArrowheads="1"/>
          </p:cNvSpPr>
          <p:nvPr/>
        </p:nvSpPr>
        <p:spPr bwMode="auto">
          <a:xfrm>
            <a:off x="0" y="0"/>
            <a:ext cx="9144000" cy="609600"/>
          </a:xfrm>
          <a:prstGeom prst="rect">
            <a:avLst/>
          </a:prstGeom>
          <a:solidFill>
            <a:srgbClr val="FFC000"/>
          </a:solidFill>
          <a:ln w="9525">
            <a:noFill/>
            <a:miter lim="800000"/>
            <a:headEnd/>
            <a:tailEnd/>
          </a:ln>
        </p:spPr>
        <p:txBody>
          <a:bodyPr anchor="b"/>
          <a:lstStyle/>
          <a:p>
            <a:r>
              <a:rPr lang="en-US" sz="2400" b="1" i="1">
                <a:solidFill>
                  <a:srgbClr val="000099"/>
                </a:solidFill>
              </a:rPr>
              <a:t>Tiết 2- Bài 2</a:t>
            </a:r>
            <a:r>
              <a:rPr lang="en-US" sz="2400" b="1" i="1">
                <a:solidFill>
                  <a:schemeClr val="folHlink"/>
                </a:solidFill>
              </a:rPr>
              <a:t>		 </a:t>
            </a:r>
            <a:r>
              <a:rPr lang="en-US" sz="2800" b="1"/>
              <a:t>CẤU TẠO CƠ THỂ NGƯỜI</a:t>
            </a:r>
          </a:p>
        </p:txBody>
      </p:sp>
      <p:sp>
        <p:nvSpPr>
          <p:cNvPr id="25" name="Rectangle 43"/>
          <p:cNvSpPr>
            <a:spLocks noChangeArrowheads="1"/>
          </p:cNvSpPr>
          <p:nvPr/>
        </p:nvSpPr>
        <p:spPr bwMode="auto">
          <a:xfrm>
            <a:off x="4953000" y="901700"/>
            <a:ext cx="3962400" cy="2952750"/>
          </a:xfrm>
          <a:prstGeom prst="rect">
            <a:avLst/>
          </a:prstGeom>
          <a:noFill/>
          <a:ln w="9525">
            <a:noFill/>
            <a:miter lim="800000"/>
            <a:headEnd/>
            <a:tailEnd/>
          </a:ln>
        </p:spPr>
        <p:txBody>
          <a:bodyPr>
            <a:spAutoFit/>
          </a:bodyPr>
          <a:lstStyle/>
          <a:p>
            <a:pPr eaLnBrk="0" hangingPunct="0">
              <a:buFont typeface="Wingdings" pitchFamily="2" charset="2"/>
              <a:buChar char="Ø"/>
            </a:pPr>
            <a:r>
              <a:rPr lang="en-US" sz="2400" b="1" u="sng">
                <a:solidFill>
                  <a:srgbClr val="FF0000"/>
                </a:solidFill>
              </a:rPr>
              <a:t>Kết luận:</a:t>
            </a:r>
          </a:p>
          <a:p>
            <a:pPr eaLnBrk="0" hangingPunct="0">
              <a:buFont typeface="Wingdings" pitchFamily="2" charset="2"/>
              <a:buNone/>
            </a:pPr>
            <a:endParaRPr lang="en-US" sz="1000" b="1" u="sng">
              <a:solidFill>
                <a:srgbClr val="FF0000"/>
              </a:solidFill>
            </a:endParaRPr>
          </a:p>
          <a:p>
            <a:pPr algn="just" eaLnBrk="0" hangingPunct="0"/>
            <a:r>
              <a:rPr lang="en-US" sz="2400" b="1">
                <a:solidFill>
                  <a:srgbClr val="0000FF"/>
                </a:solidFill>
              </a:rPr>
              <a:t>- Cơ thể người được da bao bọc, da có các sản phẩm như: lông, tóc, móng.</a:t>
            </a:r>
          </a:p>
          <a:p>
            <a:pPr eaLnBrk="0" hangingPunct="0"/>
            <a:endParaRPr lang="en-US" sz="1000" b="1">
              <a:solidFill>
                <a:srgbClr val="0000FF"/>
              </a:solidFill>
            </a:endParaRPr>
          </a:p>
          <a:p>
            <a:pPr algn="just" eaLnBrk="0" hangingPunct="0"/>
            <a:r>
              <a:rPr lang="en-US" sz="2400" b="1">
                <a:solidFill>
                  <a:srgbClr val="0000FF"/>
                </a:solidFill>
              </a:rPr>
              <a:t>- Cơ thể người được chia làm 3 phần: đầu, thân và tay chân.</a:t>
            </a:r>
          </a:p>
        </p:txBody>
      </p:sp>
      <p:sp>
        <p:nvSpPr>
          <p:cNvPr id="26" name="AutoShape 22"/>
          <p:cNvSpPr>
            <a:spLocks/>
          </p:cNvSpPr>
          <p:nvPr/>
        </p:nvSpPr>
        <p:spPr bwMode="auto">
          <a:xfrm>
            <a:off x="574675" y="1820863"/>
            <a:ext cx="263525" cy="533400"/>
          </a:xfrm>
          <a:prstGeom prst="leftBrace">
            <a:avLst>
              <a:gd name="adj1" fmla="val 9727"/>
              <a:gd name="adj2" fmla="val 50000"/>
            </a:avLst>
          </a:prstGeom>
          <a:noFill/>
          <a:ln w="28575">
            <a:solidFill>
              <a:srgbClr val="FF0000"/>
            </a:solidFill>
            <a:round/>
            <a:headEnd/>
            <a:tailEnd/>
          </a:ln>
        </p:spPr>
        <p:txBody>
          <a:bodyPr wrap="none" anchor="ctr"/>
          <a:lstStyle/>
          <a:p>
            <a:pPr eaLnBrk="0" hangingPunct="0"/>
            <a:endParaRPr lang="vi-VN"/>
          </a:p>
        </p:txBody>
      </p:sp>
      <p:sp>
        <p:nvSpPr>
          <p:cNvPr id="27" name="AutoShape 21"/>
          <p:cNvSpPr>
            <a:spLocks/>
          </p:cNvSpPr>
          <p:nvPr/>
        </p:nvSpPr>
        <p:spPr bwMode="auto">
          <a:xfrm>
            <a:off x="481013" y="2368550"/>
            <a:ext cx="157162" cy="1219200"/>
          </a:xfrm>
          <a:prstGeom prst="leftBrace">
            <a:avLst>
              <a:gd name="adj1" fmla="val 33580"/>
              <a:gd name="adj2" fmla="val 50000"/>
            </a:avLst>
          </a:prstGeom>
          <a:noFill/>
          <a:ln w="28575">
            <a:solidFill>
              <a:srgbClr val="FF0000"/>
            </a:solidFill>
            <a:round/>
            <a:headEnd/>
            <a:tailEnd/>
          </a:ln>
        </p:spPr>
        <p:txBody>
          <a:bodyPr wrap="none" anchor="ctr"/>
          <a:lstStyle/>
          <a:p>
            <a:pPr eaLnBrk="0" hangingPunct="0"/>
            <a:endParaRPr lang="vi-VN"/>
          </a:p>
        </p:txBody>
      </p:sp>
      <p:sp>
        <p:nvSpPr>
          <p:cNvPr id="2" name="Rectangle 1"/>
          <p:cNvSpPr>
            <a:spLocks noChangeArrowheads="1"/>
          </p:cNvSpPr>
          <p:nvPr/>
        </p:nvSpPr>
        <p:spPr bwMode="auto">
          <a:xfrm>
            <a:off x="52388" y="5997575"/>
            <a:ext cx="4748212" cy="708025"/>
          </a:xfrm>
          <a:prstGeom prst="rect">
            <a:avLst/>
          </a:prstGeom>
          <a:noFill/>
          <a:ln w="9525">
            <a:noFill/>
            <a:miter lim="800000"/>
            <a:headEnd/>
            <a:tailEnd/>
          </a:ln>
        </p:spPr>
        <p:txBody>
          <a:bodyPr>
            <a:spAutoFit/>
          </a:bodyPr>
          <a:lstStyle/>
          <a:p>
            <a:pPr algn="just" eaLnBrk="0" hangingPunct="0"/>
            <a:r>
              <a:rPr lang="en-US" sz="2000" b="1">
                <a:solidFill>
                  <a:srgbClr val="FF00FF"/>
                </a:solidFill>
              </a:rPr>
              <a:t>Những cơ quan nào nằm trong khoang ngực?</a:t>
            </a:r>
          </a:p>
        </p:txBody>
      </p:sp>
      <p:sp>
        <p:nvSpPr>
          <p:cNvPr id="3" name="Rectangle 2"/>
          <p:cNvSpPr>
            <a:spLocks noChangeArrowheads="1"/>
          </p:cNvSpPr>
          <p:nvPr/>
        </p:nvSpPr>
        <p:spPr bwMode="auto">
          <a:xfrm>
            <a:off x="5029200" y="4495800"/>
            <a:ext cx="3960813" cy="1200150"/>
          </a:xfrm>
          <a:prstGeom prst="rect">
            <a:avLst/>
          </a:prstGeom>
          <a:noFill/>
          <a:ln w="9525">
            <a:noFill/>
            <a:miter lim="800000"/>
            <a:headEnd/>
            <a:tailEnd/>
          </a:ln>
        </p:spPr>
        <p:txBody>
          <a:bodyPr>
            <a:spAutoFit/>
          </a:bodyPr>
          <a:lstStyle/>
          <a:p>
            <a:pPr algn="just" eaLnBrk="0" hangingPunct="0"/>
            <a:r>
              <a:rPr lang="en-US" sz="2400" b="1">
                <a:solidFill>
                  <a:srgbClr val="0000FF"/>
                </a:solidFill>
              </a:rPr>
              <a:t>- Khoang bụng chứa dạ dày, ruột, gan, tụy, thận, bóng đái và cơ quan sinh dục</a:t>
            </a:r>
          </a:p>
        </p:txBody>
      </p:sp>
      <p:sp>
        <p:nvSpPr>
          <p:cNvPr id="4" name="Rectangle 3"/>
          <p:cNvSpPr>
            <a:spLocks noChangeArrowheads="1"/>
          </p:cNvSpPr>
          <p:nvPr/>
        </p:nvSpPr>
        <p:spPr bwMode="auto">
          <a:xfrm>
            <a:off x="141288" y="5943600"/>
            <a:ext cx="4572000" cy="830263"/>
          </a:xfrm>
          <a:prstGeom prst="rect">
            <a:avLst/>
          </a:prstGeom>
          <a:solidFill>
            <a:schemeClr val="bg1"/>
          </a:solidFill>
          <a:ln w="9525">
            <a:noFill/>
            <a:miter lim="800000"/>
            <a:headEnd/>
            <a:tailEnd/>
          </a:ln>
        </p:spPr>
        <p:txBody>
          <a:bodyPr>
            <a:spAutoFit/>
          </a:bodyPr>
          <a:lstStyle/>
          <a:p>
            <a:pPr algn="just" eaLnBrk="0" hangingPunct="0"/>
            <a:r>
              <a:rPr lang="en-US" sz="2400" b="1">
                <a:solidFill>
                  <a:srgbClr val="FF00FF"/>
                </a:solidFill>
              </a:rPr>
              <a:t>Những cơ quan nào nằm trong khoang bụng?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randombar(horizontal)">
                                      <p:cBhvr>
                                        <p:cTn id="7" dur="500"/>
                                        <p:tgtEl>
                                          <p:spTgt spid="10249"/>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 to="" calcmode="lin" valueType="num">
                                      <p:cBhvr>
                                        <p:cTn id="12" dur="1" fill="hold"/>
                                        <p:tgtEl>
                                          <p:spTgt spid="2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267"/>
                                        </p:tgtEl>
                                        <p:attrNameLst>
                                          <p:attrName>style.visibility</p:attrName>
                                        </p:attrNameLst>
                                      </p:cBhvr>
                                      <p:to>
                                        <p:strVal val="visible"/>
                                      </p:to>
                                    </p:set>
                                    <p:anim calcmode="lin" valueType="num">
                                      <p:cBhvr additive="base">
                                        <p:cTn id="17" dur="500" fill="hold"/>
                                        <p:tgtEl>
                                          <p:spTgt spid="10267"/>
                                        </p:tgtEl>
                                        <p:attrNameLst>
                                          <p:attrName>ppt_x</p:attrName>
                                        </p:attrNameLst>
                                      </p:cBhvr>
                                      <p:tavLst>
                                        <p:tav tm="0">
                                          <p:val>
                                            <p:strVal val="0-#ppt_w/2"/>
                                          </p:val>
                                        </p:tav>
                                        <p:tav tm="100000">
                                          <p:val>
                                            <p:strVal val="#ppt_x"/>
                                          </p:val>
                                        </p:tav>
                                      </p:tavLst>
                                    </p:anim>
                                    <p:anim calcmode="lin" valueType="num">
                                      <p:cBhvr additive="base">
                                        <p:cTn id="18" dur="500" fill="hold"/>
                                        <p:tgtEl>
                                          <p:spTgt spid="1026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to="" calcmode="lin" valueType="num">
                                      <p:cBhvr>
                                        <p:cTn id="23" dur="1" fill="hold"/>
                                        <p:tgtEl>
                                          <p:spTgt spid="27"/>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0268"/>
                                        </p:tgtEl>
                                        <p:attrNameLst>
                                          <p:attrName>style.visibility</p:attrName>
                                        </p:attrNameLst>
                                      </p:cBhvr>
                                      <p:to>
                                        <p:strVal val="visible"/>
                                      </p:to>
                                    </p:set>
                                    <p:anim calcmode="lin" valueType="num">
                                      <p:cBhvr additive="base">
                                        <p:cTn id="28" dur="500" fill="hold"/>
                                        <p:tgtEl>
                                          <p:spTgt spid="10268"/>
                                        </p:tgtEl>
                                        <p:attrNameLst>
                                          <p:attrName>ppt_x</p:attrName>
                                        </p:attrNameLst>
                                      </p:cBhvr>
                                      <p:tavLst>
                                        <p:tav tm="0">
                                          <p:val>
                                            <p:strVal val="0-#ppt_w/2"/>
                                          </p:val>
                                        </p:tav>
                                        <p:tav tm="100000">
                                          <p:val>
                                            <p:strVal val="#ppt_x"/>
                                          </p:val>
                                        </p:tav>
                                      </p:tavLst>
                                    </p:anim>
                                    <p:anim calcmode="lin" valueType="num">
                                      <p:cBhvr additive="base">
                                        <p:cTn id="29" dur="500" fill="hold"/>
                                        <p:tgtEl>
                                          <p:spTgt spid="1026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0260"/>
                                        </p:tgtEl>
                                        <p:attrNameLst>
                                          <p:attrName>style.visibility</p:attrName>
                                        </p:attrNameLst>
                                      </p:cBhvr>
                                      <p:to>
                                        <p:strVal val="visible"/>
                                      </p:to>
                                    </p:set>
                                    <p:anim calcmode="lin" valueType="num">
                                      <p:cBhvr additive="base">
                                        <p:cTn id="34" dur="500" fill="hold"/>
                                        <p:tgtEl>
                                          <p:spTgt spid="10260"/>
                                        </p:tgtEl>
                                        <p:attrNameLst>
                                          <p:attrName>ppt_x</p:attrName>
                                        </p:attrNameLst>
                                      </p:cBhvr>
                                      <p:tavLst>
                                        <p:tav tm="0">
                                          <p:val>
                                            <p:strVal val="1+#ppt_w/2"/>
                                          </p:val>
                                        </p:tav>
                                        <p:tav tm="100000">
                                          <p:val>
                                            <p:strVal val="#ppt_x"/>
                                          </p:val>
                                        </p:tav>
                                      </p:tavLst>
                                    </p:anim>
                                    <p:anim calcmode="lin" valueType="num">
                                      <p:cBhvr additive="base">
                                        <p:cTn id="35" dur="500" fill="hold"/>
                                        <p:tgtEl>
                                          <p:spTgt spid="10260"/>
                                        </p:tgtEl>
                                        <p:attrNameLst>
                                          <p:attrName>ppt_y</p:attrName>
                                        </p:attrNameLst>
                                      </p:cBhvr>
                                      <p:tavLst>
                                        <p:tav tm="0">
                                          <p:val>
                                            <p:strVal val="#ppt_y"/>
                                          </p:val>
                                        </p:tav>
                                        <p:tav tm="100000">
                                          <p:val>
                                            <p:strVal val="#ppt_y"/>
                                          </p:val>
                                        </p:tav>
                                      </p:tavLst>
                                    </p:anim>
                                  </p:childTnLst>
                                </p:cTn>
                              </p:par>
                              <p:par>
                                <p:cTn id="36" presetID="2" presetClass="entr" presetSubtype="6" fill="hold" grpId="0" nodeType="withEffect">
                                  <p:stCondLst>
                                    <p:cond delay="0"/>
                                  </p:stCondLst>
                                  <p:childTnLst>
                                    <p:set>
                                      <p:cBhvr>
                                        <p:cTn id="37" dur="1" fill="hold">
                                          <p:stCondLst>
                                            <p:cond delay="0"/>
                                          </p:stCondLst>
                                        </p:cTn>
                                        <p:tgtEl>
                                          <p:spTgt spid="10259"/>
                                        </p:tgtEl>
                                        <p:attrNameLst>
                                          <p:attrName>style.visibility</p:attrName>
                                        </p:attrNameLst>
                                      </p:cBhvr>
                                      <p:to>
                                        <p:strVal val="visible"/>
                                      </p:to>
                                    </p:set>
                                    <p:anim calcmode="lin" valueType="num">
                                      <p:cBhvr additive="base">
                                        <p:cTn id="38" dur="500" fill="hold"/>
                                        <p:tgtEl>
                                          <p:spTgt spid="10259"/>
                                        </p:tgtEl>
                                        <p:attrNameLst>
                                          <p:attrName>ppt_x</p:attrName>
                                        </p:attrNameLst>
                                      </p:cBhvr>
                                      <p:tavLst>
                                        <p:tav tm="0">
                                          <p:val>
                                            <p:strVal val="1+#ppt_w/2"/>
                                          </p:val>
                                        </p:tav>
                                        <p:tav tm="100000">
                                          <p:val>
                                            <p:strVal val="#ppt_x"/>
                                          </p:val>
                                        </p:tav>
                                      </p:tavLst>
                                    </p:anim>
                                    <p:anim calcmode="lin" valueType="num">
                                      <p:cBhvr additive="base">
                                        <p:cTn id="39" dur="500" fill="hold"/>
                                        <p:tgtEl>
                                          <p:spTgt spid="1025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0258"/>
                                        </p:tgtEl>
                                        <p:attrNameLst>
                                          <p:attrName>style.visibility</p:attrName>
                                        </p:attrNameLst>
                                      </p:cBhvr>
                                      <p:to>
                                        <p:strVal val="visible"/>
                                      </p:to>
                                    </p:set>
                                    <p:anim calcmode="lin" valueType="num">
                                      <p:cBhvr additive="base">
                                        <p:cTn id="44" dur="500" fill="hold"/>
                                        <p:tgtEl>
                                          <p:spTgt spid="10258"/>
                                        </p:tgtEl>
                                        <p:attrNameLst>
                                          <p:attrName>ppt_x</p:attrName>
                                        </p:attrNameLst>
                                      </p:cBhvr>
                                      <p:tavLst>
                                        <p:tav tm="0">
                                          <p:val>
                                            <p:strVal val="0-#ppt_w/2"/>
                                          </p:val>
                                        </p:tav>
                                        <p:tav tm="100000">
                                          <p:val>
                                            <p:strVal val="#ppt_x"/>
                                          </p:val>
                                        </p:tav>
                                      </p:tavLst>
                                    </p:anim>
                                    <p:anim calcmode="lin" valueType="num">
                                      <p:cBhvr additive="base">
                                        <p:cTn id="45" dur="500" fill="hold"/>
                                        <p:tgtEl>
                                          <p:spTgt spid="10258"/>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5">
                                            <p:txEl>
                                              <p:pRg st="0" end="0"/>
                                            </p:txEl>
                                          </p:spTgt>
                                        </p:tgtEl>
                                        <p:attrNameLst>
                                          <p:attrName>style.visibility</p:attrName>
                                        </p:attrNameLst>
                                      </p:cBhvr>
                                      <p:to>
                                        <p:strVal val="visible"/>
                                      </p:to>
                                    </p:set>
                                    <p:animEffect transition="in" filter="blinds(horizontal)">
                                      <p:cBhvr>
                                        <p:cTn id="50" dur="500"/>
                                        <p:tgtEl>
                                          <p:spTgt spid="25">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25">
                                            <p:txEl>
                                              <p:pRg st="2" end="2"/>
                                            </p:txEl>
                                          </p:spTgt>
                                        </p:tgtEl>
                                        <p:attrNameLst>
                                          <p:attrName>style.visibility</p:attrName>
                                        </p:attrNameLst>
                                      </p:cBhvr>
                                      <p:to>
                                        <p:strVal val="visible"/>
                                      </p:to>
                                    </p:set>
                                    <p:animEffect transition="in" filter="box(in)">
                                      <p:cBhvr>
                                        <p:cTn id="55" dur="500"/>
                                        <p:tgtEl>
                                          <p:spTgt spid="25">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5">
                                            <p:txEl>
                                              <p:pRg st="4" end="4"/>
                                            </p:txEl>
                                          </p:spTgt>
                                        </p:tgtEl>
                                        <p:attrNameLst>
                                          <p:attrName>style.visibility</p:attrName>
                                        </p:attrNameLst>
                                      </p:cBhvr>
                                      <p:to>
                                        <p:strVal val="visible"/>
                                      </p:to>
                                    </p:set>
                                    <p:animEffect transition="in" filter="blinds(horizontal)">
                                      <p:cBhvr>
                                        <p:cTn id="60" dur="500"/>
                                        <p:tgtEl>
                                          <p:spTgt spid="25">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0265"/>
                                        </p:tgtEl>
                                        <p:attrNameLst>
                                          <p:attrName>style.visibility</p:attrName>
                                        </p:attrNameLst>
                                      </p:cBhvr>
                                      <p:to>
                                        <p:strVal val="visible"/>
                                      </p:to>
                                    </p:set>
                                    <p:animEffect transition="in" filter="blinds(horizontal)">
                                      <p:cBhvr>
                                        <p:cTn id="65" dur="500"/>
                                        <p:tgtEl>
                                          <p:spTgt spid="10265"/>
                                        </p:tgtEl>
                                      </p:cBhvr>
                                    </p:animEffect>
                                  </p:childTnLst>
                                </p:cTn>
                              </p:par>
                              <p:par>
                                <p:cTn id="66" presetID="30" presetClass="entr" presetSubtype="0" fill="hold" grpId="0" nodeType="withEffect">
                                  <p:stCondLst>
                                    <p:cond delay="0"/>
                                  </p:stCondLst>
                                  <p:childTnLst>
                                    <p:set>
                                      <p:cBhvr>
                                        <p:cTn id="67" dur="1" fill="hold">
                                          <p:stCondLst>
                                            <p:cond delay="0"/>
                                          </p:stCondLst>
                                        </p:cTn>
                                        <p:tgtEl>
                                          <p:spTgt spid="10272"/>
                                        </p:tgtEl>
                                        <p:attrNameLst>
                                          <p:attrName>style.visibility</p:attrName>
                                        </p:attrNameLst>
                                      </p:cBhvr>
                                      <p:to>
                                        <p:strVal val="visible"/>
                                      </p:to>
                                    </p:set>
                                    <p:animEffect transition="in" filter="fade">
                                      <p:cBhvr>
                                        <p:cTn id="68" dur="800" decel="100000"/>
                                        <p:tgtEl>
                                          <p:spTgt spid="10272"/>
                                        </p:tgtEl>
                                      </p:cBhvr>
                                    </p:animEffect>
                                    <p:anim calcmode="lin" valueType="num">
                                      <p:cBhvr>
                                        <p:cTn id="69" dur="800" decel="100000" fill="hold"/>
                                        <p:tgtEl>
                                          <p:spTgt spid="10272"/>
                                        </p:tgtEl>
                                        <p:attrNameLst>
                                          <p:attrName>style.rotation</p:attrName>
                                        </p:attrNameLst>
                                      </p:cBhvr>
                                      <p:tavLst>
                                        <p:tav tm="0">
                                          <p:val>
                                            <p:fltVal val="-90"/>
                                          </p:val>
                                        </p:tav>
                                        <p:tav tm="100000">
                                          <p:val>
                                            <p:fltVal val="0"/>
                                          </p:val>
                                        </p:tav>
                                      </p:tavLst>
                                    </p:anim>
                                    <p:anim calcmode="lin" valueType="num">
                                      <p:cBhvr>
                                        <p:cTn id="70" dur="800" decel="100000" fill="hold"/>
                                        <p:tgtEl>
                                          <p:spTgt spid="10272"/>
                                        </p:tgtEl>
                                        <p:attrNameLst>
                                          <p:attrName>ppt_x</p:attrName>
                                        </p:attrNameLst>
                                      </p:cBhvr>
                                      <p:tavLst>
                                        <p:tav tm="0">
                                          <p:val>
                                            <p:strVal val="#ppt_x+0.4"/>
                                          </p:val>
                                        </p:tav>
                                        <p:tav tm="100000">
                                          <p:val>
                                            <p:strVal val="#ppt_x-0.05"/>
                                          </p:val>
                                        </p:tav>
                                      </p:tavLst>
                                    </p:anim>
                                    <p:anim calcmode="lin" valueType="num">
                                      <p:cBhvr>
                                        <p:cTn id="71" dur="800" decel="100000" fill="hold"/>
                                        <p:tgtEl>
                                          <p:spTgt spid="10272"/>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10272"/>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10272"/>
                                        </p:tgtEl>
                                        <p:attrNameLst>
                                          <p:attrName>ppt_y</p:attrName>
                                        </p:attrNameLst>
                                      </p:cBhvr>
                                      <p:tavLst>
                                        <p:tav tm="0">
                                          <p:val>
                                            <p:strVal val="#ppt_y+0.1"/>
                                          </p:val>
                                        </p:tav>
                                        <p:tav tm="100000">
                                          <p:val>
                                            <p:strVal val="#ppt_y"/>
                                          </p:val>
                                        </p:tav>
                                      </p:tavLst>
                                    </p:anim>
                                  </p:childTnLst>
                                </p:cTn>
                              </p:par>
                              <p:par>
                                <p:cTn id="74" presetID="30" presetClass="entr" presetSubtype="0" fill="hold" grpId="0" nodeType="withEffect">
                                  <p:stCondLst>
                                    <p:cond delay="0"/>
                                  </p:stCondLst>
                                  <p:childTnLst>
                                    <p:set>
                                      <p:cBhvr>
                                        <p:cTn id="75" dur="1" fill="hold">
                                          <p:stCondLst>
                                            <p:cond delay="0"/>
                                          </p:stCondLst>
                                        </p:cTn>
                                        <p:tgtEl>
                                          <p:spTgt spid="10266"/>
                                        </p:tgtEl>
                                        <p:attrNameLst>
                                          <p:attrName>style.visibility</p:attrName>
                                        </p:attrNameLst>
                                      </p:cBhvr>
                                      <p:to>
                                        <p:strVal val="visible"/>
                                      </p:to>
                                    </p:set>
                                    <p:animEffect transition="in" filter="fade">
                                      <p:cBhvr>
                                        <p:cTn id="76" dur="800" decel="100000"/>
                                        <p:tgtEl>
                                          <p:spTgt spid="10266"/>
                                        </p:tgtEl>
                                      </p:cBhvr>
                                    </p:animEffect>
                                    <p:anim calcmode="lin" valueType="num">
                                      <p:cBhvr>
                                        <p:cTn id="77" dur="800" decel="100000" fill="hold"/>
                                        <p:tgtEl>
                                          <p:spTgt spid="10266"/>
                                        </p:tgtEl>
                                        <p:attrNameLst>
                                          <p:attrName>style.rotation</p:attrName>
                                        </p:attrNameLst>
                                      </p:cBhvr>
                                      <p:tavLst>
                                        <p:tav tm="0">
                                          <p:val>
                                            <p:fltVal val="-90"/>
                                          </p:val>
                                        </p:tav>
                                        <p:tav tm="100000">
                                          <p:val>
                                            <p:fltVal val="0"/>
                                          </p:val>
                                        </p:tav>
                                      </p:tavLst>
                                    </p:anim>
                                    <p:anim calcmode="lin" valueType="num">
                                      <p:cBhvr>
                                        <p:cTn id="78" dur="800" decel="100000" fill="hold"/>
                                        <p:tgtEl>
                                          <p:spTgt spid="10266"/>
                                        </p:tgtEl>
                                        <p:attrNameLst>
                                          <p:attrName>ppt_x</p:attrName>
                                        </p:attrNameLst>
                                      </p:cBhvr>
                                      <p:tavLst>
                                        <p:tav tm="0">
                                          <p:val>
                                            <p:strVal val="#ppt_x+0.4"/>
                                          </p:val>
                                        </p:tav>
                                        <p:tav tm="100000">
                                          <p:val>
                                            <p:strVal val="#ppt_x-0.05"/>
                                          </p:val>
                                        </p:tav>
                                      </p:tavLst>
                                    </p:anim>
                                    <p:anim calcmode="lin" valueType="num">
                                      <p:cBhvr>
                                        <p:cTn id="79" dur="800" decel="100000" fill="hold"/>
                                        <p:tgtEl>
                                          <p:spTgt spid="10266"/>
                                        </p:tgtEl>
                                        <p:attrNameLst>
                                          <p:attrName>ppt_y</p:attrName>
                                        </p:attrNameLst>
                                      </p:cBhvr>
                                      <p:tavLst>
                                        <p:tav tm="0">
                                          <p:val>
                                            <p:strVal val="#ppt_y-0.4"/>
                                          </p:val>
                                        </p:tav>
                                        <p:tav tm="100000">
                                          <p:val>
                                            <p:strVal val="#ppt_y+0.1"/>
                                          </p:val>
                                        </p:tav>
                                      </p:tavLst>
                                    </p:anim>
                                    <p:anim calcmode="lin" valueType="num">
                                      <p:cBhvr>
                                        <p:cTn id="80" dur="200" accel="100000" fill="hold">
                                          <p:stCondLst>
                                            <p:cond delay="800"/>
                                          </p:stCondLst>
                                        </p:cTn>
                                        <p:tgtEl>
                                          <p:spTgt spid="10266"/>
                                        </p:tgtEl>
                                        <p:attrNameLst>
                                          <p:attrName>ppt_x</p:attrName>
                                        </p:attrNameLst>
                                      </p:cBhvr>
                                      <p:tavLst>
                                        <p:tav tm="0">
                                          <p:val>
                                            <p:strVal val="#ppt_x-0.05"/>
                                          </p:val>
                                        </p:tav>
                                        <p:tav tm="100000">
                                          <p:val>
                                            <p:strVal val="#ppt_x"/>
                                          </p:val>
                                        </p:tav>
                                      </p:tavLst>
                                    </p:anim>
                                    <p:anim calcmode="lin" valueType="num">
                                      <p:cBhvr>
                                        <p:cTn id="81" dur="200" accel="100000" fill="hold">
                                          <p:stCondLst>
                                            <p:cond delay="800"/>
                                          </p:stCondLst>
                                        </p:cTn>
                                        <p:tgtEl>
                                          <p:spTgt spid="10266"/>
                                        </p:tgtEl>
                                        <p:attrNameLst>
                                          <p:attrName>ppt_y</p:attrName>
                                        </p:attrNameLst>
                                      </p:cBhvr>
                                      <p:tavLst>
                                        <p:tav tm="0">
                                          <p:val>
                                            <p:strVal val="#ppt_y+0.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2"/>
                                        </p:tgtEl>
                                        <p:attrNameLst>
                                          <p:attrName>style.visibility</p:attrName>
                                        </p:attrNameLst>
                                      </p:cBhvr>
                                      <p:to>
                                        <p:strVal val="visible"/>
                                      </p:to>
                                    </p:set>
                                    <p:animEffect transition="in" filter="wipe(down)">
                                      <p:cBhvr>
                                        <p:cTn id="86" dur="500"/>
                                        <p:tgtEl>
                                          <p:spTgt spid="2"/>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10269"/>
                                        </p:tgtEl>
                                        <p:attrNameLst>
                                          <p:attrName>style.visibility</p:attrName>
                                        </p:attrNameLst>
                                      </p:cBhvr>
                                      <p:to>
                                        <p:strVal val="visible"/>
                                      </p:to>
                                    </p:set>
                                    <p:animEffect transition="in" filter="blinds(horizontal)">
                                      <p:cBhvr>
                                        <p:cTn id="91" dur="500"/>
                                        <p:tgtEl>
                                          <p:spTgt spid="10269"/>
                                        </p:tgtEl>
                                      </p:cBhvr>
                                    </p:animEffect>
                                  </p:childTnLst>
                                </p:cTn>
                              </p:par>
                              <p:par>
                                <p:cTn id="92" presetID="30" presetClass="entr" presetSubtype="0" fill="hold" grpId="0" nodeType="withEffect">
                                  <p:stCondLst>
                                    <p:cond delay="0"/>
                                  </p:stCondLst>
                                  <p:childTnLst>
                                    <p:set>
                                      <p:cBhvr>
                                        <p:cTn id="93" dur="1" fill="hold">
                                          <p:stCondLst>
                                            <p:cond delay="0"/>
                                          </p:stCondLst>
                                        </p:cTn>
                                        <p:tgtEl>
                                          <p:spTgt spid="10271"/>
                                        </p:tgtEl>
                                        <p:attrNameLst>
                                          <p:attrName>style.visibility</p:attrName>
                                        </p:attrNameLst>
                                      </p:cBhvr>
                                      <p:to>
                                        <p:strVal val="visible"/>
                                      </p:to>
                                    </p:set>
                                    <p:animEffect transition="in" filter="fade">
                                      <p:cBhvr>
                                        <p:cTn id="94" dur="800" decel="100000"/>
                                        <p:tgtEl>
                                          <p:spTgt spid="10271"/>
                                        </p:tgtEl>
                                      </p:cBhvr>
                                    </p:animEffect>
                                    <p:anim calcmode="lin" valueType="num">
                                      <p:cBhvr>
                                        <p:cTn id="95" dur="800" decel="100000" fill="hold"/>
                                        <p:tgtEl>
                                          <p:spTgt spid="10271"/>
                                        </p:tgtEl>
                                        <p:attrNameLst>
                                          <p:attrName>style.rotation</p:attrName>
                                        </p:attrNameLst>
                                      </p:cBhvr>
                                      <p:tavLst>
                                        <p:tav tm="0">
                                          <p:val>
                                            <p:fltVal val="-90"/>
                                          </p:val>
                                        </p:tav>
                                        <p:tav tm="100000">
                                          <p:val>
                                            <p:fltVal val="0"/>
                                          </p:val>
                                        </p:tav>
                                      </p:tavLst>
                                    </p:anim>
                                    <p:anim calcmode="lin" valueType="num">
                                      <p:cBhvr>
                                        <p:cTn id="96" dur="800" decel="100000" fill="hold"/>
                                        <p:tgtEl>
                                          <p:spTgt spid="10271"/>
                                        </p:tgtEl>
                                        <p:attrNameLst>
                                          <p:attrName>ppt_x</p:attrName>
                                        </p:attrNameLst>
                                      </p:cBhvr>
                                      <p:tavLst>
                                        <p:tav tm="0">
                                          <p:val>
                                            <p:strVal val="#ppt_x+0.4"/>
                                          </p:val>
                                        </p:tav>
                                        <p:tav tm="100000">
                                          <p:val>
                                            <p:strVal val="#ppt_x-0.05"/>
                                          </p:val>
                                        </p:tav>
                                      </p:tavLst>
                                    </p:anim>
                                    <p:anim calcmode="lin" valueType="num">
                                      <p:cBhvr>
                                        <p:cTn id="97" dur="800" decel="100000" fill="hold"/>
                                        <p:tgtEl>
                                          <p:spTgt spid="10271"/>
                                        </p:tgtEl>
                                        <p:attrNameLst>
                                          <p:attrName>ppt_y</p:attrName>
                                        </p:attrNameLst>
                                      </p:cBhvr>
                                      <p:tavLst>
                                        <p:tav tm="0">
                                          <p:val>
                                            <p:strVal val="#ppt_y-0.4"/>
                                          </p:val>
                                        </p:tav>
                                        <p:tav tm="100000">
                                          <p:val>
                                            <p:strVal val="#ppt_y+0.1"/>
                                          </p:val>
                                        </p:tav>
                                      </p:tavLst>
                                    </p:anim>
                                    <p:anim calcmode="lin" valueType="num">
                                      <p:cBhvr>
                                        <p:cTn id="98" dur="200" accel="100000" fill="hold">
                                          <p:stCondLst>
                                            <p:cond delay="800"/>
                                          </p:stCondLst>
                                        </p:cTn>
                                        <p:tgtEl>
                                          <p:spTgt spid="10271"/>
                                        </p:tgtEl>
                                        <p:attrNameLst>
                                          <p:attrName>ppt_x</p:attrName>
                                        </p:attrNameLst>
                                      </p:cBhvr>
                                      <p:tavLst>
                                        <p:tav tm="0">
                                          <p:val>
                                            <p:strVal val="#ppt_x-0.05"/>
                                          </p:val>
                                        </p:tav>
                                        <p:tav tm="100000">
                                          <p:val>
                                            <p:strVal val="#ppt_x"/>
                                          </p:val>
                                        </p:tav>
                                      </p:tavLst>
                                    </p:anim>
                                    <p:anim calcmode="lin" valueType="num">
                                      <p:cBhvr>
                                        <p:cTn id="99" dur="200" accel="100000" fill="hold">
                                          <p:stCondLst>
                                            <p:cond delay="800"/>
                                          </p:stCondLst>
                                        </p:cTn>
                                        <p:tgtEl>
                                          <p:spTgt spid="10271"/>
                                        </p:tgtEl>
                                        <p:attrNameLst>
                                          <p:attrName>ppt_y</p:attrName>
                                        </p:attrNameLst>
                                      </p:cBhvr>
                                      <p:tavLst>
                                        <p:tav tm="0">
                                          <p:val>
                                            <p:strVal val="#ppt_y+0.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4"/>
                                        </p:tgtEl>
                                        <p:attrNameLst>
                                          <p:attrName>style.visibility</p:attrName>
                                        </p:attrNameLst>
                                      </p:cBhvr>
                                      <p:to>
                                        <p:strVal val="visible"/>
                                      </p:to>
                                    </p:set>
                                    <p:animEffect transition="in" filter="wipe(down)">
                                      <p:cBhvr>
                                        <p:cTn id="104" dur="500"/>
                                        <p:tgtEl>
                                          <p:spTgt spid="4"/>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3"/>
                                        </p:tgtEl>
                                        <p:attrNameLst>
                                          <p:attrName>style.visibility</p:attrName>
                                        </p:attrNameLst>
                                      </p:cBhvr>
                                      <p:to>
                                        <p:strVal val="visible"/>
                                      </p:to>
                                    </p:set>
                                    <p:animEffect transition="in" filter="wipe(down)">
                                      <p:cBhvr>
                                        <p:cTn id="10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8" grpId="0" animBg="1"/>
      <p:bldP spid="10259" grpId="0" animBg="1"/>
      <p:bldP spid="10260" grpId="0" animBg="1"/>
      <p:bldP spid="10265" grpId="0"/>
      <p:bldP spid="10266" grpId="0" animBg="1"/>
      <p:bldP spid="10267" grpId="0" animBg="1"/>
      <p:bldP spid="10268" grpId="0" animBg="1"/>
      <p:bldP spid="10269" grpId="0"/>
      <p:bldP spid="10271" grpId="0" animBg="1"/>
      <p:bldP spid="10272" grpId="0" animBg="1"/>
      <p:bldP spid="26" grpId="0" animBg="1"/>
      <p:bldP spid="27" grpId="0" animBg="1"/>
      <p:bldP spid="2" grpId="0"/>
      <p:bldP spid="3"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0" y="0"/>
            <a:ext cx="4038600" cy="1373188"/>
          </a:xfrm>
          <a:prstGeom prst="rect">
            <a:avLst/>
          </a:prstGeom>
          <a:noFill/>
          <a:ln w="9525">
            <a:noFill/>
            <a:miter lim="800000"/>
            <a:headEnd/>
            <a:tailEnd/>
          </a:ln>
        </p:spPr>
        <p:txBody>
          <a:bodyPr>
            <a:spAutoFit/>
          </a:bodyPr>
          <a:lstStyle/>
          <a:p>
            <a:pPr marL="288925" indent="-288925">
              <a:buFontTx/>
              <a:buAutoNum type="romanUcPeriod"/>
            </a:pPr>
            <a:r>
              <a:rPr lang="en-US" sz="2800" b="1">
                <a:solidFill>
                  <a:srgbClr val="0000FF"/>
                </a:solidFill>
              </a:rPr>
              <a:t>CẤU TẠO</a:t>
            </a:r>
          </a:p>
          <a:p>
            <a:pPr marL="288925" indent="-288925"/>
            <a:r>
              <a:rPr lang="en-US" sz="2800" b="1">
                <a:solidFill>
                  <a:srgbClr val="0000FF"/>
                </a:solidFill>
              </a:rPr>
              <a:t>1. Các phần cơ thể</a:t>
            </a:r>
          </a:p>
          <a:p>
            <a:pPr marL="288925" indent="-288925"/>
            <a:r>
              <a:rPr lang="en-US" sz="2800" b="1">
                <a:solidFill>
                  <a:srgbClr val="0000FF"/>
                </a:solidFill>
              </a:rPr>
              <a:t>2. Các hệ cơ quan</a:t>
            </a:r>
          </a:p>
        </p:txBody>
      </p:sp>
      <p:pic>
        <p:nvPicPr>
          <p:cNvPr id="119812" name="Picture 4" descr="2450-1000~Human-Body-Posters"/>
          <p:cNvPicPr>
            <a:picLocks noChangeAspect="1" noChangeArrowheads="1"/>
          </p:cNvPicPr>
          <p:nvPr/>
        </p:nvPicPr>
        <p:blipFill>
          <a:blip r:embed="rId2" cstate="print"/>
          <a:srcRect/>
          <a:stretch>
            <a:fillRect/>
          </a:stretch>
        </p:blipFill>
        <p:spPr bwMode="auto">
          <a:xfrm>
            <a:off x="4572000" y="304800"/>
            <a:ext cx="4495800" cy="6553200"/>
          </a:xfrm>
          <a:prstGeom prst="rect">
            <a:avLst/>
          </a:prstGeom>
          <a:noFill/>
          <a:ln w="9525">
            <a:noFill/>
            <a:miter lim="800000"/>
            <a:headEnd/>
            <a:tailEnd/>
          </a:ln>
        </p:spPr>
      </p:pic>
      <p:sp>
        <p:nvSpPr>
          <p:cNvPr id="119813" name="Text Box 5"/>
          <p:cNvSpPr txBox="1">
            <a:spLocks noChangeArrowheads="1"/>
          </p:cNvSpPr>
          <p:nvPr/>
        </p:nvSpPr>
        <p:spPr bwMode="auto">
          <a:xfrm>
            <a:off x="28575" y="1397000"/>
            <a:ext cx="4495800" cy="1938338"/>
          </a:xfrm>
          <a:prstGeom prst="rect">
            <a:avLst/>
          </a:prstGeom>
          <a:noFill/>
          <a:ln w="9525">
            <a:noFill/>
            <a:miter lim="800000"/>
            <a:headEnd/>
            <a:tailEnd/>
          </a:ln>
        </p:spPr>
        <p:txBody>
          <a:bodyPr>
            <a:spAutoFit/>
          </a:bodyPr>
          <a:lstStyle/>
          <a:p>
            <a:pPr algn="just">
              <a:spcBef>
                <a:spcPct val="50000"/>
              </a:spcBef>
            </a:pPr>
            <a:r>
              <a:rPr lang="en-US" sz="2400" b="1">
                <a:solidFill>
                  <a:srgbClr val="FF0000"/>
                </a:solidFill>
              </a:rPr>
              <a:t>Đọc thông tin SGK và quan sát hình vẽ và ghi tên các cơ quan có trong thành phần của mỗi hệ cơ quan và chức năng chính của mỗi hệ cơ quan vào bảng 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9810">
                                            <p:txEl>
                                              <p:pRg st="2" end="2"/>
                                            </p:txEl>
                                          </p:spTgt>
                                        </p:tgtEl>
                                        <p:attrNameLst>
                                          <p:attrName>style.visibility</p:attrName>
                                        </p:attrNameLst>
                                      </p:cBhvr>
                                      <p:to>
                                        <p:strVal val="visible"/>
                                      </p:to>
                                    </p:set>
                                    <p:anim calcmode="lin" valueType="num">
                                      <p:cBhvr additive="base">
                                        <p:cTn id="7" dur="500" fill="hold"/>
                                        <p:tgtEl>
                                          <p:spTgt spid="11981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19812"/>
                                        </p:tgtEl>
                                        <p:attrNameLst>
                                          <p:attrName>style.visibility</p:attrName>
                                        </p:attrNameLst>
                                      </p:cBhvr>
                                      <p:to>
                                        <p:strVal val="visible"/>
                                      </p:to>
                                    </p:set>
                                    <p:animEffect transition="in" filter="diamond(in)">
                                      <p:cBhvr>
                                        <p:cTn id="13" dur="500"/>
                                        <p:tgtEl>
                                          <p:spTgt spid="1198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9813">
                                            <p:txEl>
                                              <p:pRg st="0" end="0"/>
                                            </p:txEl>
                                          </p:spTgt>
                                        </p:tgtEl>
                                        <p:attrNameLst>
                                          <p:attrName>style.visibility</p:attrName>
                                        </p:attrNameLst>
                                      </p:cBhvr>
                                      <p:to>
                                        <p:strVal val="visible"/>
                                      </p:to>
                                    </p:set>
                                    <p:animEffect transition="in" filter="fade">
                                      <p:cBhvr>
                                        <p:cTn id="18" dur="500"/>
                                        <p:tgtEl>
                                          <p:spTgt spid="1198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815" name="Group 79"/>
          <p:cNvGraphicFramePr>
            <a:graphicFrameLocks noGrp="1"/>
          </p:cNvGraphicFramePr>
          <p:nvPr>
            <p:ph idx="1"/>
          </p:nvPr>
        </p:nvGraphicFramePr>
        <p:xfrm>
          <a:off x="0" y="762000"/>
          <a:ext cx="9144000" cy="5882640"/>
        </p:xfrm>
        <a:graphic>
          <a:graphicData uri="http://schemas.openxmlformats.org/drawingml/2006/table">
            <a:tbl>
              <a:tblPr/>
              <a:tblGrid>
                <a:gridCol w="1828800">
                  <a:extLst>
                    <a:ext uri="{9D8B030D-6E8A-4147-A177-3AD203B41FA5}"/>
                  </a:extLst>
                </a:gridCol>
                <a:gridCol w="3094038">
                  <a:extLst>
                    <a:ext uri="{9D8B030D-6E8A-4147-A177-3AD203B41FA5}"/>
                  </a:extLst>
                </a:gridCol>
                <a:gridCol w="4221162">
                  <a:extLst>
                    <a:ext uri="{9D8B030D-6E8A-4147-A177-3AD203B41FA5}"/>
                  </a:extLst>
                </a:gridCol>
              </a:tblGrid>
              <a:tr h="838200">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dirty="0" smtClean="0">
                          <a:ln>
                            <a:noFill/>
                          </a:ln>
                          <a:solidFill>
                            <a:srgbClr val="0000FF"/>
                          </a:solidFill>
                          <a:effectLst/>
                          <a:latin typeface="Arial" charset="0"/>
                          <a:cs typeface="Times New Roman" pitchFamily="18" charset="0"/>
                        </a:rPr>
                        <a:t>Hệ cơ quan</a:t>
                      </a:r>
                      <a:endParaRPr kumimoji="0" lang="en-US" sz="2000" b="1"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Các cơ quan trong từng hệ cơ quan</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Chức năng của hệ cơ quan</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53340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Hệ vận động</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98425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Hệ tiêu hoá</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982663">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dirty="0" smtClean="0">
                          <a:ln>
                            <a:noFill/>
                          </a:ln>
                          <a:solidFill>
                            <a:srgbClr val="0000FF"/>
                          </a:solidFill>
                          <a:effectLst/>
                          <a:latin typeface="Arial" charset="0"/>
                          <a:cs typeface="Times New Roman" pitchFamily="18" charset="0"/>
                        </a:rPr>
                        <a:t>Hệ tuần hoàn</a:t>
                      </a:r>
                    </a:p>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dirty="0" smtClean="0">
                        <a:ln>
                          <a:noFill/>
                        </a:ln>
                        <a:solidFill>
                          <a:srgbClr val="0000FF"/>
                        </a:solidFill>
                        <a:effectLst/>
                        <a:latin typeface="Arial"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dirty="0" smtClean="0">
                        <a:ln>
                          <a:noFill/>
                        </a:ln>
                        <a:solidFill>
                          <a:srgbClr val="0000FF"/>
                        </a:solidFill>
                        <a:effectLst/>
                        <a:latin typeface="Arial"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98425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Hệ hô hấp</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76835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Hệ bài tiết</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76835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Hệ thần kinh</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bg1"/>
                        </a:buClr>
                        <a:buSzTx/>
                        <a:buFontTx/>
                        <a:buNone/>
                        <a:tabLst/>
                      </a:pPr>
                      <a:endParaRPr kumimoji="0" lang="en-US" sz="2000" b="1"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57379" name="Text Box 42"/>
          <p:cNvSpPr txBox="1">
            <a:spLocks noChangeArrowheads="1"/>
          </p:cNvSpPr>
          <p:nvPr/>
        </p:nvSpPr>
        <p:spPr bwMode="auto">
          <a:xfrm>
            <a:off x="533400" y="136525"/>
            <a:ext cx="8001000" cy="396875"/>
          </a:xfrm>
          <a:prstGeom prst="rect">
            <a:avLst/>
          </a:prstGeom>
          <a:noFill/>
          <a:ln w="9525">
            <a:noFill/>
            <a:miter lim="800000"/>
            <a:headEnd/>
            <a:tailEnd/>
          </a:ln>
        </p:spPr>
        <p:txBody>
          <a:bodyPr>
            <a:spAutoFit/>
          </a:bodyPr>
          <a:lstStyle/>
          <a:p>
            <a:pPr algn="ctr">
              <a:spcBef>
                <a:spcPct val="50000"/>
              </a:spcBef>
            </a:pPr>
            <a:r>
              <a:rPr lang="en-US" sz="2000" i="1">
                <a:solidFill>
                  <a:srgbClr val="FF0000"/>
                </a:solidFill>
              </a:rPr>
              <a:t>Bảng</a:t>
            </a:r>
            <a:r>
              <a:rPr lang="en-US" sz="2000" b="1" i="1">
                <a:solidFill>
                  <a:srgbClr val="FF0000"/>
                </a:solidFill>
              </a:rPr>
              <a:t> 2. Thành phần chức năng của các hệ cơ quan</a:t>
            </a:r>
          </a:p>
        </p:txBody>
      </p:sp>
      <p:sp>
        <p:nvSpPr>
          <p:cNvPr id="116781" name="Text Box 45"/>
          <p:cNvSpPr txBox="1">
            <a:spLocks noChangeArrowheads="1"/>
          </p:cNvSpPr>
          <p:nvPr/>
        </p:nvSpPr>
        <p:spPr bwMode="auto">
          <a:xfrm>
            <a:off x="1828800" y="1676400"/>
            <a:ext cx="2921000" cy="396875"/>
          </a:xfrm>
          <a:prstGeom prst="rect">
            <a:avLst/>
          </a:prstGeom>
          <a:noFill/>
          <a:ln w="9525">
            <a:noFill/>
            <a:miter lim="800000"/>
            <a:headEnd/>
            <a:tailEnd/>
          </a:ln>
          <a:effectLst/>
        </p:spPr>
        <p:txBody>
          <a:bodyPr>
            <a:spAutoFit/>
          </a:bodyPr>
          <a:lstStyle/>
          <a:p>
            <a:pPr eaLnBrk="0" hangingPunct="0">
              <a:spcBef>
                <a:spcPct val="50000"/>
              </a:spcBef>
              <a:defRPr/>
            </a:pPr>
            <a:r>
              <a:rPr lang="en-US" sz="2000" b="1" dirty="0">
                <a:solidFill>
                  <a:srgbClr val="FF00FF"/>
                </a:solidFill>
                <a:effectLst>
                  <a:outerShdw blurRad="38100" dist="38100" dir="2700000" algn="tl">
                    <a:srgbClr val="C0C0C0"/>
                  </a:outerShdw>
                </a:effectLst>
              </a:rPr>
              <a:t>Cơ và xương</a:t>
            </a:r>
          </a:p>
        </p:txBody>
      </p:sp>
      <p:sp>
        <p:nvSpPr>
          <p:cNvPr id="116785" name="Text Box 49"/>
          <p:cNvSpPr txBox="1">
            <a:spLocks noChangeArrowheads="1"/>
          </p:cNvSpPr>
          <p:nvPr/>
        </p:nvSpPr>
        <p:spPr bwMode="auto">
          <a:xfrm>
            <a:off x="5029200" y="1676400"/>
            <a:ext cx="4114800" cy="3968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defRPr/>
            </a:pPr>
            <a:r>
              <a:rPr lang="en-US" sz="2000" b="1">
                <a:solidFill>
                  <a:srgbClr val="FF00FF"/>
                </a:solidFill>
                <a:effectLst>
                  <a:outerShdw blurRad="38100" dist="38100" dir="2700000" algn="tl">
                    <a:srgbClr val="C0C0C0"/>
                  </a:outerShdw>
                </a:effectLst>
              </a:rPr>
              <a:t>Vận động và di chuyển</a:t>
            </a:r>
            <a:endParaRPr lang="en-US" sz="2000" b="1">
              <a:solidFill>
                <a:srgbClr val="FF00FF"/>
              </a:solidFill>
            </a:endParaRPr>
          </a:p>
        </p:txBody>
      </p:sp>
      <p:sp>
        <p:nvSpPr>
          <p:cNvPr id="116786" name="Text Box 50"/>
          <p:cNvSpPr txBox="1">
            <a:spLocks noChangeArrowheads="1"/>
          </p:cNvSpPr>
          <p:nvPr/>
        </p:nvSpPr>
        <p:spPr bwMode="auto">
          <a:xfrm>
            <a:off x="1828800" y="2133600"/>
            <a:ext cx="2895600" cy="7016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defRPr/>
            </a:pPr>
            <a:r>
              <a:rPr lang="en-US" sz="2000" b="1">
                <a:solidFill>
                  <a:srgbClr val="FF00FF"/>
                </a:solidFill>
                <a:effectLst>
                  <a:outerShdw blurRad="38100" dist="38100" dir="2700000" algn="tl">
                    <a:srgbClr val="C0C0C0"/>
                  </a:outerShdw>
                </a:effectLst>
              </a:rPr>
              <a:t>Miệng, ống tiêu hoá và các tuyến tiêu hoá</a:t>
            </a:r>
            <a:endParaRPr lang="en-US" sz="2000" b="1">
              <a:solidFill>
                <a:srgbClr val="FF00FF"/>
              </a:solidFill>
            </a:endParaRPr>
          </a:p>
        </p:txBody>
      </p:sp>
      <p:sp>
        <p:nvSpPr>
          <p:cNvPr id="116789" name="Text Box 53"/>
          <p:cNvSpPr txBox="1">
            <a:spLocks noChangeArrowheads="1"/>
          </p:cNvSpPr>
          <p:nvPr/>
        </p:nvSpPr>
        <p:spPr bwMode="auto">
          <a:xfrm>
            <a:off x="1828800" y="4038600"/>
            <a:ext cx="3092450" cy="1016000"/>
          </a:xfrm>
          <a:prstGeom prst="rect">
            <a:avLst/>
          </a:prstGeom>
          <a:noFill/>
          <a:ln w="9525">
            <a:noFill/>
            <a:miter lim="800000"/>
            <a:headEnd/>
            <a:tailEnd/>
          </a:ln>
          <a:effectLst/>
        </p:spPr>
        <p:txBody>
          <a:bodyPr>
            <a:spAutoFit/>
          </a:bodyPr>
          <a:lstStyle/>
          <a:p>
            <a:pPr eaLnBrk="0" hangingPunct="0">
              <a:spcBef>
                <a:spcPct val="50000"/>
              </a:spcBef>
              <a:defRPr/>
            </a:pPr>
            <a:r>
              <a:rPr lang="en-US" sz="2000" dirty="0">
                <a:solidFill>
                  <a:srgbClr val="FF00FF"/>
                </a:solidFill>
                <a:effectLst>
                  <a:outerShdw blurRad="38100" dist="38100" dir="2700000" algn="tl">
                    <a:srgbClr val="C0C0C0"/>
                  </a:outerShdw>
                </a:effectLst>
              </a:rPr>
              <a:t>Đường dẫn khí (mũi, họng, thanh quản, khí quản, phế quản) và hai lá phổi</a:t>
            </a:r>
          </a:p>
        </p:txBody>
      </p:sp>
      <p:sp>
        <p:nvSpPr>
          <p:cNvPr id="116790" name="Text Box 54"/>
          <p:cNvSpPr txBox="1">
            <a:spLocks noChangeArrowheads="1"/>
          </p:cNvSpPr>
          <p:nvPr/>
        </p:nvSpPr>
        <p:spPr bwMode="auto">
          <a:xfrm>
            <a:off x="1828800" y="5029200"/>
            <a:ext cx="2895600" cy="7016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defRPr/>
            </a:pPr>
            <a:r>
              <a:rPr lang="en-US" sz="2000" b="1">
                <a:solidFill>
                  <a:srgbClr val="FF00FF"/>
                </a:solidFill>
                <a:effectLst>
                  <a:outerShdw blurRad="38100" dist="38100" dir="2700000" algn="tl">
                    <a:srgbClr val="C0C0C0"/>
                  </a:outerShdw>
                </a:effectLst>
              </a:rPr>
              <a:t>Thận, ống dẫn nước tiểu và bóng đái</a:t>
            </a:r>
            <a:endParaRPr lang="en-US" sz="2000" b="1">
              <a:solidFill>
                <a:srgbClr val="FF00FF"/>
              </a:solidFill>
            </a:endParaRPr>
          </a:p>
        </p:txBody>
      </p:sp>
      <p:sp>
        <p:nvSpPr>
          <p:cNvPr id="116791" name="Text Box 55"/>
          <p:cNvSpPr txBox="1">
            <a:spLocks noChangeArrowheads="1"/>
          </p:cNvSpPr>
          <p:nvPr/>
        </p:nvSpPr>
        <p:spPr bwMode="auto">
          <a:xfrm>
            <a:off x="1857375" y="5791200"/>
            <a:ext cx="3098800" cy="7016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defRPr/>
            </a:pPr>
            <a:r>
              <a:rPr lang="en-US" sz="2000" b="1">
                <a:solidFill>
                  <a:srgbClr val="FF00FF"/>
                </a:solidFill>
                <a:effectLst>
                  <a:outerShdw blurRad="38100" dist="38100" dir="2700000" algn="tl">
                    <a:srgbClr val="C0C0C0"/>
                  </a:outerShdw>
                </a:effectLst>
              </a:rPr>
              <a:t>Não, tuỷ sống, dây thần kinh và hạch thần kinh</a:t>
            </a:r>
            <a:endParaRPr lang="en-US" sz="2000" b="1">
              <a:solidFill>
                <a:srgbClr val="FF00FF"/>
              </a:solidFill>
            </a:endParaRPr>
          </a:p>
        </p:txBody>
      </p:sp>
      <p:sp>
        <p:nvSpPr>
          <p:cNvPr id="116793" name="Text Box 57"/>
          <p:cNvSpPr txBox="1">
            <a:spLocks noChangeArrowheads="1"/>
          </p:cNvSpPr>
          <p:nvPr/>
        </p:nvSpPr>
        <p:spPr bwMode="auto">
          <a:xfrm>
            <a:off x="5029200" y="2057400"/>
            <a:ext cx="4114800" cy="10064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defRPr/>
            </a:pPr>
            <a:r>
              <a:rPr lang="en-US" sz="2000" b="1">
                <a:solidFill>
                  <a:srgbClr val="FF00FF"/>
                </a:solidFill>
                <a:effectLst>
                  <a:outerShdw blurRad="38100" dist="38100" dir="2700000" algn="tl">
                    <a:srgbClr val="C0C0C0"/>
                  </a:outerShdw>
                </a:effectLst>
              </a:rPr>
              <a:t>Tiếp nhận và biến đổi thức ăn thành chất dinh dưỡng cung cấp cho cơ thể, hấp thụ chất dinh dưỡng</a:t>
            </a:r>
            <a:endParaRPr lang="en-US" sz="2000" b="1">
              <a:solidFill>
                <a:srgbClr val="FF00FF"/>
              </a:solidFill>
            </a:endParaRPr>
          </a:p>
        </p:txBody>
      </p:sp>
      <p:sp>
        <p:nvSpPr>
          <p:cNvPr id="116796" name="Text Box 60"/>
          <p:cNvSpPr txBox="1">
            <a:spLocks noChangeArrowheads="1"/>
          </p:cNvSpPr>
          <p:nvPr/>
        </p:nvSpPr>
        <p:spPr bwMode="auto">
          <a:xfrm>
            <a:off x="5029200" y="4114800"/>
            <a:ext cx="3810000" cy="7016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pPr>
            <a:r>
              <a:rPr lang="en-US" sz="2000" b="1">
                <a:solidFill>
                  <a:srgbClr val="FF00FF"/>
                </a:solidFill>
                <a:effectLst>
                  <a:outerShdw blurRad="38100" dist="38100" dir="2700000" algn="tl">
                    <a:srgbClr val="C0C0C0"/>
                  </a:outerShdw>
                </a:effectLst>
              </a:rPr>
              <a:t>Thực hiện trao đổi khí O</a:t>
            </a:r>
            <a:r>
              <a:rPr lang="en-US" sz="2000" b="1" baseline="-25000">
                <a:solidFill>
                  <a:srgbClr val="FF00FF"/>
                </a:solidFill>
                <a:effectLst>
                  <a:outerShdw blurRad="38100" dist="38100" dir="2700000" algn="tl">
                    <a:srgbClr val="C0C0C0"/>
                  </a:outerShdw>
                </a:effectLst>
              </a:rPr>
              <a:t>2</a:t>
            </a:r>
            <a:r>
              <a:rPr lang="en-US" sz="2000" b="1">
                <a:solidFill>
                  <a:srgbClr val="FF00FF"/>
                </a:solidFill>
                <a:effectLst>
                  <a:outerShdw blurRad="38100" dist="38100" dir="2700000" algn="tl">
                    <a:srgbClr val="C0C0C0"/>
                  </a:outerShdw>
                </a:effectLst>
              </a:rPr>
              <a:t>, CO</a:t>
            </a:r>
            <a:r>
              <a:rPr lang="en-US" sz="2000" b="1" baseline="-25000">
                <a:solidFill>
                  <a:srgbClr val="FF00FF"/>
                </a:solidFill>
                <a:effectLst>
                  <a:outerShdw blurRad="38100" dist="38100" dir="2700000" algn="tl">
                    <a:srgbClr val="C0C0C0"/>
                  </a:outerShdw>
                </a:effectLst>
              </a:rPr>
              <a:t>2</a:t>
            </a:r>
            <a:r>
              <a:rPr lang="en-US" sz="2000" b="1">
                <a:solidFill>
                  <a:srgbClr val="FF00FF"/>
                </a:solidFill>
                <a:effectLst>
                  <a:outerShdw blurRad="38100" dist="38100" dir="2700000" algn="tl">
                    <a:srgbClr val="C0C0C0"/>
                  </a:outerShdw>
                </a:effectLst>
              </a:rPr>
              <a:t> giữa cơ thể với môi trường</a:t>
            </a:r>
            <a:endParaRPr lang="en-US" sz="2000" b="1">
              <a:solidFill>
                <a:srgbClr val="FF00FF"/>
              </a:solidFill>
            </a:endParaRPr>
          </a:p>
        </p:txBody>
      </p:sp>
      <p:sp>
        <p:nvSpPr>
          <p:cNvPr id="116798" name="Text Box 62"/>
          <p:cNvSpPr txBox="1">
            <a:spLocks noChangeArrowheads="1"/>
          </p:cNvSpPr>
          <p:nvPr/>
        </p:nvSpPr>
        <p:spPr bwMode="auto">
          <a:xfrm>
            <a:off x="5016500" y="5029200"/>
            <a:ext cx="4127500" cy="7016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defRPr/>
            </a:pPr>
            <a:r>
              <a:rPr lang="en-US" sz="2000" b="1">
                <a:solidFill>
                  <a:srgbClr val="FF00FF"/>
                </a:solidFill>
                <a:effectLst>
                  <a:outerShdw blurRad="38100" dist="38100" dir="2700000" algn="tl">
                    <a:srgbClr val="C0C0C0"/>
                  </a:outerShdw>
                </a:effectLst>
              </a:rPr>
              <a:t>Lọc từ máu các chất thải để thải ra ngoài (bài tiết nước tiểu)</a:t>
            </a:r>
            <a:endParaRPr lang="en-US" sz="2000" b="1">
              <a:solidFill>
                <a:srgbClr val="FF00FF"/>
              </a:solidFill>
            </a:endParaRPr>
          </a:p>
        </p:txBody>
      </p:sp>
      <p:sp>
        <p:nvSpPr>
          <p:cNvPr id="116800" name="Text Box 64"/>
          <p:cNvSpPr txBox="1">
            <a:spLocks noChangeArrowheads="1"/>
          </p:cNvSpPr>
          <p:nvPr/>
        </p:nvSpPr>
        <p:spPr bwMode="auto">
          <a:xfrm>
            <a:off x="5029200" y="5791200"/>
            <a:ext cx="3657600" cy="7016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defRPr/>
            </a:pPr>
            <a:r>
              <a:rPr lang="en-US" sz="2000" b="1">
                <a:solidFill>
                  <a:srgbClr val="FF00FF"/>
                </a:solidFill>
                <a:effectLst>
                  <a:outerShdw blurRad="38100" dist="38100" dir="2700000" algn="tl">
                    <a:srgbClr val="C0C0C0"/>
                  </a:outerShdw>
                </a:effectLst>
              </a:rPr>
              <a:t>Điều hoà, điều khiển hoạt động của các cơ quan trong cơ thể</a:t>
            </a:r>
            <a:endParaRPr lang="en-US" sz="2000" b="1">
              <a:solidFill>
                <a:srgbClr val="FF00FF"/>
              </a:solidFill>
            </a:endParaRPr>
          </a:p>
        </p:txBody>
      </p:sp>
      <p:sp>
        <p:nvSpPr>
          <p:cNvPr id="116807" name="Text Box 71"/>
          <p:cNvSpPr txBox="1">
            <a:spLocks noChangeArrowheads="1"/>
          </p:cNvSpPr>
          <p:nvPr/>
        </p:nvSpPr>
        <p:spPr bwMode="auto">
          <a:xfrm>
            <a:off x="1828800" y="3276600"/>
            <a:ext cx="3048000" cy="3968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defRPr/>
            </a:pPr>
            <a:r>
              <a:rPr lang="en-US" sz="2000" b="1">
                <a:solidFill>
                  <a:srgbClr val="FF00FF"/>
                </a:solidFill>
                <a:effectLst>
                  <a:outerShdw blurRad="38100" dist="38100" dir="2700000" algn="tl">
                    <a:srgbClr val="C0C0C0"/>
                  </a:outerShdw>
                </a:effectLst>
              </a:rPr>
              <a:t>Tim và hệ mạch</a:t>
            </a:r>
            <a:endParaRPr lang="en-US" sz="2000" b="1">
              <a:solidFill>
                <a:srgbClr val="FF00FF"/>
              </a:solidFill>
            </a:endParaRPr>
          </a:p>
        </p:txBody>
      </p:sp>
      <p:sp>
        <p:nvSpPr>
          <p:cNvPr id="116809" name="Text Box 73"/>
          <p:cNvSpPr txBox="1">
            <a:spLocks noChangeArrowheads="1"/>
          </p:cNvSpPr>
          <p:nvPr/>
        </p:nvSpPr>
        <p:spPr bwMode="auto">
          <a:xfrm>
            <a:off x="5029200" y="3032125"/>
            <a:ext cx="4114800" cy="1006475"/>
          </a:xfrm>
          <a:prstGeom prst="rect">
            <a:avLst/>
          </a:prstGeom>
          <a:noFill/>
          <a:ln w="9525">
            <a:noFill/>
            <a:miter lim="800000"/>
            <a:headEnd/>
            <a:tailEnd/>
          </a:ln>
          <a:effectLst/>
        </p:spPr>
        <p:txBody>
          <a:bodyPr>
            <a:spAutoFit/>
          </a:bodyPr>
          <a:lstStyle/>
          <a:p>
            <a:pPr algn="just">
              <a:buClr>
                <a:schemeClr val="bg1"/>
              </a:buClr>
              <a:buSzPct val="60000"/>
              <a:buFont typeface="Wingdings" pitchFamily="2" charset="2"/>
              <a:buNone/>
            </a:pPr>
            <a:r>
              <a:rPr lang="en-US" sz="2000">
                <a:solidFill>
                  <a:srgbClr val="FF00FF"/>
                </a:solidFill>
                <a:effectLst>
                  <a:outerShdw blurRad="38100" dist="38100" dir="2700000" algn="tl">
                    <a:srgbClr val="C0C0C0"/>
                  </a:outerShdw>
                </a:effectLst>
              </a:rPr>
              <a:t>Vận chuyển chất dinh dưỡng, oxi tới các tế bào và vận chuyển các chất thải, CO</a:t>
            </a:r>
            <a:r>
              <a:rPr lang="en-US" sz="2000" baseline="-25000">
                <a:solidFill>
                  <a:srgbClr val="FF00FF"/>
                </a:solidFill>
                <a:effectLst>
                  <a:outerShdw blurRad="38100" dist="38100" dir="2700000" algn="tl">
                    <a:srgbClr val="C0C0C0"/>
                  </a:outerShdw>
                </a:effectLst>
              </a:rPr>
              <a:t>2</a:t>
            </a:r>
            <a:r>
              <a:rPr lang="en-US" sz="2000">
                <a:solidFill>
                  <a:srgbClr val="FF00FF"/>
                </a:solidFill>
                <a:effectLst>
                  <a:outerShdw blurRad="38100" dist="38100" dir="2700000" algn="tl">
                    <a:srgbClr val="C0C0C0"/>
                  </a:outerShdw>
                </a:effectLst>
              </a:rPr>
              <a:t> từ tế bào tới cơ quan bài tiết</a:t>
            </a:r>
            <a:endParaRPr lang="en-US" sz="2000">
              <a:solidFill>
                <a:srgbClr val="FF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6781"/>
                                        </p:tgtEl>
                                        <p:attrNameLst>
                                          <p:attrName>style.visibility</p:attrName>
                                        </p:attrNameLst>
                                      </p:cBhvr>
                                      <p:to>
                                        <p:strVal val="visible"/>
                                      </p:to>
                                    </p:set>
                                    <p:animEffect transition="in" filter="fade">
                                      <p:cBhvr>
                                        <p:cTn id="7" dur="500"/>
                                        <p:tgtEl>
                                          <p:spTgt spid="11678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6785"/>
                                        </p:tgtEl>
                                        <p:attrNameLst>
                                          <p:attrName>style.visibility</p:attrName>
                                        </p:attrNameLst>
                                      </p:cBhvr>
                                      <p:to>
                                        <p:strVal val="visible"/>
                                      </p:to>
                                    </p:set>
                                    <p:animEffect transition="in" filter="fade">
                                      <p:cBhvr>
                                        <p:cTn id="10" dur="500"/>
                                        <p:tgtEl>
                                          <p:spTgt spid="116785"/>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116786"/>
                                        </p:tgtEl>
                                        <p:attrNameLst>
                                          <p:attrName>style.visibility</p:attrName>
                                        </p:attrNameLst>
                                      </p:cBhvr>
                                      <p:to>
                                        <p:strVal val="visible"/>
                                      </p:to>
                                    </p:set>
                                    <p:animEffect transition="in" filter="wedge">
                                      <p:cBhvr>
                                        <p:cTn id="15" dur="500"/>
                                        <p:tgtEl>
                                          <p:spTgt spid="116786"/>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116793"/>
                                        </p:tgtEl>
                                        <p:attrNameLst>
                                          <p:attrName>style.visibility</p:attrName>
                                        </p:attrNameLst>
                                      </p:cBhvr>
                                      <p:to>
                                        <p:strVal val="visible"/>
                                      </p:to>
                                    </p:set>
                                    <p:animEffect transition="in" filter="wedge">
                                      <p:cBhvr>
                                        <p:cTn id="18" dur="500"/>
                                        <p:tgtEl>
                                          <p:spTgt spid="11679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6807"/>
                                        </p:tgtEl>
                                        <p:attrNameLst>
                                          <p:attrName>style.visibility</p:attrName>
                                        </p:attrNameLst>
                                      </p:cBhvr>
                                      <p:to>
                                        <p:strVal val="visible"/>
                                      </p:to>
                                    </p:set>
                                    <p:animEffect transition="in" filter="fade">
                                      <p:cBhvr>
                                        <p:cTn id="23" dur="500"/>
                                        <p:tgtEl>
                                          <p:spTgt spid="11680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6809"/>
                                        </p:tgtEl>
                                        <p:attrNameLst>
                                          <p:attrName>style.visibility</p:attrName>
                                        </p:attrNameLst>
                                      </p:cBhvr>
                                      <p:to>
                                        <p:strVal val="visible"/>
                                      </p:to>
                                    </p:set>
                                    <p:animEffect transition="in" filter="fade">
                                      <p:cBhvr>
                                        <p:cTn id="26" dur="500"/>
                                        <p:tgtEl>
                                          <p:spTgt spid="11680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6789"/>
                                        </p:tgtEl>
                                        <p:attrNameLst>
                                          <p:attrName>style.visibility</p:attrName>
                                        </p:attrNameLst>
                                      </p:cBhvr>
                                      <p:to>
                                        <p:strVal val="visible"/>
                                      </p:to>
                                    </p:set>
                                    <p:animEffect transition="in" filter="fade">
                                      <p:cBhvr>
                                        <p:cTn id="31" dur="500"/>
                                        <p:tgtEl>
                                          <p:spTgt spid="11678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6796"/>
                                        </p:tgtEl>
                                        <p:attrNameLst>
                                          <p:attrName>style.visibility</p:attrName>
                                        </p:attrNameLst>
                                      </p:cBhvr>
                                      <p:to>
                                        <p:strVal val="visible"/>
                                      </p:to>
                                    </p:set>
                                    <p:animEffect transition="in" filter="fade">
                                      <p:cBhvr>
                                        <p:cTn id="34" dur="500"/>
                                        <p:tgtEl>
                                          <p:spTgt spid="11679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6790"/>
                                        </p:tgtEl>
                                        <p:attrNameLst>
                                          <p:attrName>style.visibility</p:attrName>
                                        </p:attrNameLst>
                                      </p:cBhvr>
                                      <p:to>
                                        <p:strVal val="visible"/>
                                      </p:to>
                                    </p:set>
                                    <p:animEffect transition="in" filter="fade">
                                      <p:cBhvr>
                                        <p:cTn id="39" dur="500"/>
                                        <p:tgtEl>
                                          <p:spTgt spid="11679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6798"/>
                                        </p:tgtEl>
                                        <p:attrNameLst>
                                          <p:attrName>style.visibility</p:attrName>
                                        </p:attrNameLst>
                                      </p:cBhvr>
                                      <p:to>
                                        <p:strVal val="visible"/>
                                      </p:to>
                                    </p:set>
                                    <p:animEffect transition="in" filter="fade">
                                      <p:cBhvr>
                                        <p:cTn id="42" dur="500"/>
                                        <p:tgtEl>
                                          <p:spTgt spid="11679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6791"/>
                                        </p:tgtEl>
                                        <p:attrNameLst>
                                          <p:attrName>style.visibility</p:attrName>
                                        </p:attrNameLst>
                                      </p:cBhvr>
                                      <p:to>
                                        <p:strVal val="visible"/>
                                      </p:to>
                                    </p:set>
                                    <p:animEffect transition="in" filter="fade">
                                      <p:cBhvr>
                                        <p:cTn id="47" dur="500"/>
                                        <p:tgtEl>
                                          <p:spTgt spid="11679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16800"/>
                                        </p:tgtEl>
                                        <p:attrNameLst>
                                          <p:attrName>style.visibility</p:attrName>
                                        </p:attrNameLst>
                                      </p:cBhvr>
                                      <p:to>
                                        <p:strVal val="visible"/>
                                      </p:to>
                                    </p:set>
                                    <p:animEffect transition="in" filter="fade">
                                      <p:cBhvr>
                                        <p:cTn id="50" dur="500"/>
                                        <p:tgtEl>
                                          <p:spTgt spid="116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81" grpId="0"/>
      <p:bldP spid="116785" grpId="0"/>
      <p:bldP spid="116786" grpId="0"/>
      <p:bldP spid="116789" grpId="0"/>
      <p:bldP spid="116790" grpId="0"/>
      <p:bldP spid="116791" grpId="0"/>
      <p:bldP spid="116793" grpId="0"/>
      <p:bldP spid="116796" grpId="0"/>
      <p:bldP spid="116798" grpId="0"/>
      <p:bldP spid="116800" grpId="0"/>
      <p:bldP spid="116807" grpId="0"/>
      <p:bldP spid="1168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4"/>
          <p:cNvSpPr txBox="1">
            <a:spLocks noChangeArrowheads="1"/>
          </p:cNvSpPr>
          <p:nvPr/>
        </p:nvSpPr>
        <p:spPr bwMode="auto">
          <a:xfrm>
            <a:off x="76200" y="0"/>
            <a:ext cx="4114800" cy="1373188"/>
          </a:xfrm>
          <a:prstGeom prst="rect">
            <a:avLst/>
          </a:prstGeom>
          <a:noFill/>
          <a:ln w="9525">
            <a:noFill/>
            <a:miter lim="800000"/>
            <a:headEnd/>
            <a:tailEnd/>
          </a:ln>
        </p:spPr>
        <p:txBody>
          <a:bodyPr>
            <a:spAutoFit/>
          </a:bodyPr>
          <a:lstStyle/>
          <a:p>
            <a:pPr marL="288925" indent="-288925">
              <a:buFontTx/>
              <a:buAutoNum type="romanUcPeriod"/>
            </a:pPr>
            <a:r>
              <a:rPr lang="en-US" sz="2800" b="1">
                <a:solidFill>
                  <a:srgbClr val="0000FF"/>
                </a:solidFill>
              </a:rPr>
              <a:t>CẤU TẠO</a:t>
            </a:r>
          </a:p>
          <a:p>
            <a:pPr marL="288925" indent="-288925"/>
            <a:r>
              <a:rPr lang="en-US" sz="2800" b="1">
                <a:solidFill>
                  <a:srgbClr val="0000FF"/>
                </a:solidFill>
              </a:rPr>
              <a:t>1. Các phần cơ thể</a:t>
            </a:r>
          </a:p>
          <a:p>
            <a:pPr marL="288925" indent="-288925"/>
            <a:r>
              <a:rPr lang="en-US" sz="2800" b="1">
                <a:solidFill>
                  <a:srgbClr val="0000FF"/>
                </a:solidFill>
              </a:rPr>
              <a:t>2. Các hệ cơ quan</a:t>
            </a:r>
          </a:p>
        </p:txBody>
      </p:sp>
      <p:sp>
        <p:nvSpPr>
          <p:cNvPr id="118789" name="Text Box 5"/>
          <p:cNvSpPr txBox="1">
            <a:spLocks noChangeArrowheads="1"/>
          </p:cNvSpPr>
          <p:nvPr/>
        </p:nvSpPr>
        <p:spPr bwMode="auto">
          <a:xfrm>
            <a:off x="0" y="1600200"/>
            <a:ext cx="4343400" cy="2862263"/>
          </a:xfrm>
          <a:prstGeom prst="rect">
            <a:avLst/>
          </a:prstGeom>
          <a:noFill/>
          <a:ln w="9525">
            <a:noFill/>
            <a:miter lim="800000"/>
            <a:headEnd/>
            <a:tailEnd/>
          </a:ln>
        </p:spPr>
        <p:txBody>
          <a:bodyPr>
            <a:spAutoFit/>
          </a:bodyPr>
          <a:lstStyle/>
          <a:p>
            <a:pPr algn="just">
              <a:spcBef>
                <a:spcPct val="50000"/>
              </a:spcBef>
            </a:pPr>
            <a:r>
              <a:rPr lang="en-US" sz="2400" b="1">
                <a:solidFill>
                  <a:srgbClr val="FF00FF"/>
                </a:solidFill>
              </a:rPr>
              <a:t>Ngoài các hệ cơ quan trên thì trong cơ thể còn các hệ cơ quan nào?</a:t>
            </a:r>
          </a:p>
          <a:p>
            <a:pPr algn="just">
              <a:spcBef>
                <a:spcPct val="50000"/>
              </a:spcBef>
              <a:buFont typeface="Wingdings" pitchFamily="2" charset="2"/>
              <a:buChar char="Ø"/>
            </a:pPr>
            <a:r>
              <a:rPr lang="en-US" sz="2400">
                <a:solidFill>
                  <a:srgbClr val="0000FF"/>
                </a:solidFill>
              </a:rPr>
              <a:t> </a:t>
            </a:r>
            <a:r>
              <a:rPr lang="en-US" sz="2400" b="1">
                <a:solidFill>
                  <a:srgbClr val="0000FF"/>
                </a:solidFill>
              </a:rPr>
              <a:t>Ngoài các cơ quan nêu trên thì trong cơ thể  còn có da, các giác quan, hệ nội tiết và hệ sinh dục</a:t>
            </a:r>
          </a:p>
        </p:txBody>
      </p:sp>
      <p:pic>
        <p:nvPicPr>
          <p:cNvPr id="118790" name="Picture 6" descr="2450-1000~Human-Body-Posters"/>
          <p:cNvPicPr>
            <a:picLocks noChangeAspect="1" noChangeArrowheads="1"/>
          </p:cNvPicPr>
          <p:nvPr/>
        </p:nvPicPr>
        <p:blipFill>
          <a:blip r:embed="rId2" cstate="print"/>
          <a:srcRect/>
          <a:stretch>
            <a:fillRect/>
          </a:stretch>
        </p:blipFill>
        <p:spPr bwMode="auto">
          <a:xfrm>
            <a:off x="4267200" y="0"/>
            <a:ext cx="48768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8790"/>
                                        </p:tgtEl>
                                        <p:attrNameLst>
                                          <p:attrName>style.visibility</p:attrName>
                                        </p:attrNameLst>
                                      </p:cBhvr>
                                      <p:to>
                                        <p:strVal val="visible"/>
                                      </p:to>
                                    </p:set>
                                    <p:animEffect transition="in" filter="diamond(in)">
                                      <p:cBhvr>
                                        <p:cTn id="7" dur="500"/>
                                        <p:tgtEl>
                                          <p:spTgt spid="1187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8789">
                                            <p:txEl>
                                              <p:pRg st="0" end="0"/>
                                            </p:txEl>
                                          </p:spTgt>
                                        </p:tgtEl>
                                        <p:attrNameLst>
                                          <p:attrName>style.visibility</p:attrName>
                                        </p:attrNameLst>
                                      </p:cBhvr>
                                      <p:to>
                                        <p:strVal val="visible"/>
                                      </p:to>
                                    </p:set>
                                    <p:animEffect transition="in" filter="box(in)">
                                      <p:cBhvr>
                                        <p:cTn id="12" dur="500"/>
                                        <p:tgtEl>
                                          <p:spTgt spid="11878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8789">
                                            <p:txEl>
                                              <p:pRg st="1" end="1"/>
                                            </p:txEl>
                                          </p:spTgt>
                                        </p:tgtEl>
                                        <p:attrNameLst>
                                          <p:attrName>style.visibility</p:attrName>
                                        </p:attrNameLst>
                                      </p:cBhvr>
                                      <p:to>
                                        <p:strVal val="visible"/>
                                      </p:to>
                                    </p:set>
                                    <p:animEffect transition="in" filter="box(in)">
                                      <p:cBhvr>
                                        <p:cTn id="17" dur="500"/>
                                        <p:tgtEl>
                                          <p:spTgt spid="11878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Text Box 4"/>
          <p:cNvSpPr txBox="1">
            <a:spLocks noChangeArrowheads="1"/>
          </p:cNvSpPr>
          <p:nvPr/>
        </p:nvSpPr>
        <p:spPr bwMode="auto">
          <a:xfrm>
            <a:off x="2209800" y="471488"/>
            <a:ext cx="3810000" cy="519112"/>
          </a:xfrm>
          <a:prstGeom prst="rect">
            <a:avLst/>
          </a:prstGeom>
          <a:noFill/>
          <a:ln w="9525">
            <a:noFill/>
            <a:miter lim="800000"/>
            <a:headEnd/>
            <a:tailEnd/>
          </a:ln>
        </p:spPr>
        <p:txBody>
          <a:bodyPr>
            <a:spAutoFit/>
          </a:bodyPr>
          <a:lstStyle/>
          <a:p>
            <a:pPr algn="ctr">
              <a:spcBef>
                <a:spcPct val="50000"/>
              </a:spcBef>
            </a:pPr>
            <a:r>
              <a:rPr lang="en-US" sz="2800" b="1" u="sng">
                <a:solidFill>
                  <a:srgbClr val="FF0000"/>
                </a:solidFill>
              </a:rPr>
              <a:t>CỦNG CỐ</a:t>
            </a:r>
          </a:p>
        </p:txBody>
      </p:sp>
      <p:sp>
        <p:nvSpPr>
          <p:cNvPr id="122885" name="Text Box 5"/>
          <p:cNvSpPr txBox="1">
            <a:spLocks noChangeArrowheads="1"/>
          </p:cNvSpPr>
          <p:nvPr/>
        </p:nvSpPr>
        <p:spPr bwMode="auto">
          <a:xfrm>
            <a:off x="0" y="1314450"/>
            <a:ext cx="9144000" cy="2647950"/>
          </a:xfrm>
          <a:prstGeom prst="rect">
            <a:avLst/>
          </a:prstGeom>
          <a:noFill/>
          <a:ln w="9525">
            <a:noFill/>
            <a:miter lim="800000"/>
            <a:headEnd/>
            <a:tailEnd/>
          </a:ln>
        </p:spPr>
        <p:txBody>
          <a:bodyPr>
            <a:spAutoFit/>
          </a:bodyPr>
          <a:lstStyle/>
          <a:p>
            <a:pPr algn="just">
              <a:spcBef>
                <a:spcPct val="50000"/>
              </a:spcBef>
              <a:buFont typeface="Wingdings" pitchFamily="2" charset="2"/>
              <a:buChar char="v"/>
            </a:pPr>
            <a:r>
              <a:rPr lang="en-US" sz="2400">
                <a:solidFill>
                  <a:srgbClr val="0000FF"/>
                </a:solidFill>
              </a:rPr>
              <a:t> </a:t>
            </a:r>
            <a:r>
              <a:rPr lang="en-US" sz="2400" b="1">
                <a:solidFill>
                  <a:srgbClr val="0000FF"/>
                </a:solidFill>
              </a:rPr>
              <a:t>Cơ thể người có cấu tạo và sự sắp xếp các cơ quan, hệ cơ quan giống với động vật thuộc lớp thú. </a:t>
            </a:r>
          </a:p>
          <a:p>
            <a:pPr algn="just">
              <a:spcBef>
                <a:spcPct val="50000"/>
              </a:spcBef>
              <a:buFont typeface="Wingdings" pitchFamily="2" charset="2"/>
              <a:buChar char="v"/>
            </a:pPr>
            <a:r>
              <a:rPr lang="en-US" sz="2400" b="1">
                <a:solidFill>
                  <a:srgbClr val="0000FF"/>
                </a:solidFill>
              </a:rPr>
              <a:t> Các cơ quan trong cơ thể là một khối thống nhất, có sự phối hợp với nhau, cùng thực hiện chức năng sống. </a:t>
            </a:r>
          </a:p>
          <a:p>
            <a:pPr algn="just">
              <a:spcBef>
                <a:spcPct val="50000"/>
              </a:spcBef>
              <a:buFont typeface="Wingdings" pitchFamily="2" charset="2"/>
              <a:buChar char="v"/>
            </a:pPr>
            <a:r>
              <a:rPr lang="en-US" sz="2400" b="1">
                <a:solidFill>
                  <a:srgbClr val="0000FF"/>
                </a:solidFill>
              </a:rPr>
              <a:t> Sự phối hợp đó được thực hiện nhờ</a:t>
            </a:r>
            <a:r>
              <a:rPr lang="en-US" sz="2400">
                <a:solidFill>
                  <a:srgbClr val="0000FF"/>
                </a:solidFill>
              </a:rPr>
              <a:t> </a:t>
            </a:r>
            <a:r>
              <a:rPr lang="en-US" sz="2400" b="1">
                <a:solidFill>
                  <a:srgbClr val="0000FF"/>
                </a:solidFill>
              </a:rPr>
              <a:t>cơ chế thần kinh và cơ chế thể dịch.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884"/>
                                        </p:tgtEl>
                                        <p:attrNameLst>
                                          <p:attrName>style.visibility</p:attrName>
                                        </p:attrNameLst>
                                      </p:cBhvr>
                                      <p:to>
                                        <p:strVal val="visible"/>
                                      </p:to>
                                    </p:set>
                                    <p:animEffect transition="in" filter="checkerboard(across)">
                                      <p:cBhvr>
                                        <p:cTn id="7" dur="500"/>
                                        <p:tgtEl>
                                          <p:spTgt spid="12288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2885">
                                            <p:txEl>
                                              <p:pRg st="0" end="0"/>
                                            </p:txEl>
                                          </p:spTgt>
                                        </p:tgtEl>
                                        <p:attrNameLst>
                                          <p:attrName>style.visibility</p:attrName>
                                        </p:attrNameLst>
                                      </p:cBhvr>
                                      <p:to>
                                        <p:strVal val="visible"/>
                                      </p:to>
                                    </p:set>
                                    <p:animEffect transition="in" filter="checkerboard(across)">
                                      <p:cBhvr>
                                        <p:cTn id="12" dur="500"/>
                                        <p:tgtEl>
                                          <p:spTgt spid="1228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2885">
                                            <p:txEl>
                                              <p:pRg st="1" end="1"/>
                                            </p:txEl>
                                          </p:spTgt>
                                        </p:tgtEl>
                                        <p:attrNameLst>
                                          <p:attrName>style.visibility</p:attrName>
                                        </p:attrNameLst>
                                      </p:cBhvr>
                                      <p:to>
                                        <p:strVal val="visible"/>
                                      </p:to>
                                    </p:set>
                                    <p:animEffect transition="in" filter="checkerboard(across)">
                                      <p:cBhvr>
                                        <p:cTn id="17" dur="500"/>
                                        <p:tgtEl>
                                          <p:spTgt spid="12288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22885">
                                            <p:txEl>
                                              <p:pRg st="2" end="2"/>
                                            </p:txEl>
                                          </p:spTgt>
                                        </p:tgtEl>
                                        <p:attrNameLst>
                                          <p:attrName>style.visibility</p:attrName>
                                        </p:attrNameLst>
                                      </p:cBhvr>
                                      <p:to>
                                        <p:strVal val="visible"/>
                                      </p:to>
                                    </p:set>
                                    <p:animEffect transition="in" filter="checkerboard(across)">
                                      <p:cBhvr>
                                        <p:cTn id="22" dur="500"/>
                                        <p:tgtEl>
                                          <p:spTgt spid="1228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4"/>
          <p:cNvSpPr txBox="1">
            <a:spLocks noChangeArrowheads="1"/>
          </p:cNvSpPr>
          <p:nvPr/>
        </p:nvSpPr>
        <p:spPr bwMode="auto">
          <a:xfrm>
            <a:off x="762000" y="609600"/>
            <a:ext cx="7924800" cy="641350"/>
          </a:xfrm>
          <a:prstGeom prst="rect">
            <a:avLst/>
          </a:prstGeom>
          <a:noFill/>
          <a:ln w="9525">
            <a:noFill/>
            <a:miter lim="800000"/>
            <a:headEnd/>
            <a:tailEnd/>
          </a:ln>
        </p:spPr>
        <p:txBody>
          <a:bodyPr>
            <a:spAutoFit/>
          </a:bodyPr>
          <a:lstStyle/>
          <a:p>
            <a:pPr algn="ctr" eaLnBrk="0" hangingPunct="0">
              <a:spcBef>
                <a:spcPct val="50000"/>
              </a:spcBef>
            </a:pPr>
            <a:endParaRPr lang="en-US" sz="3600"/>
          </a:p>
        </p:txBody>
      </p:sp>
      <p:sp>
        <p:nvSpPr>
          <p:cNvPr id="149509" name="Text Box 5"/>
          <p:cNvSpPr txBox="1">
            <a:spLocks noChangeArrowheads="1"/>
          </p:cNvSpPr>
          <p:nvPr/>
        </p:nvSpPr>
        <p:spPr bwMode="auto">
          <a:xfrm>
            <a:off x="1600200" y="152400"/>
            <a:ext cx="5334000" cy="457200"/>
          </a:xfrm>
          <a:prstGeom prst="rect">
            <a:avLst/>
          </a:prstGeom>
          <a:noFill/>
          <a:ln w="9525">
            <a:noFill/>
            <a:miter lim="800000"/>
            <a:headEnd/>
            <a:tailEnd/>
          </a:ln>
        </p:spPr>
        <p:txBody>
          <a:bodyPr>
            <a:spAutoFit/>
          </a:bodyPr>
          <a:lstStyle/>
          <a:p>
            <a:pPr algn="ctr">
              <a:spcBef>
                <a:spcPct val="50000"/>
              </a:spcBef>
            </a:pPr>
            <a:r>
              <a:rPr lang="en-US" sz="2400" b="1" u="sng">
                <a:solidFill>
                  <a:srgbClr val="FF0000"/>
                </a:solidFill>
              </a:rPr>
              <a:t>CÂU HỎI TRẮC NGHIỆM</a:t>
            </a:r>
            <a:endParaRPr lang="en-US" sz="3600" b="1" u="sng"/>
          </a:p>
        </p:txBody>
      </p:sp>
      <p:sp>
        <p:nvSpPr>
          <p:cNvPr id="149510" name="Text Box 6"/>
          <p:cNvSpPr txBox="1">
            <a:spLocks noChangeArrowheads="1"/>
          </p:cNvSpPr>
          <p:nvPr/>
        </p:nvSpPr>
        <p:spPr bwMode="auto">
          <a:xfrm>
            <a:off x="533400" y="914400"/>
            <a:ext cx="8153400" cy="457200"/>
          </a:xfrm>
          <a:prstGeom prst="rect">
            <a:avLst/>
          </a:prstGeom>
          <a:noFill/>
          <a:ln w="9525">
            <a:noFill/>
            <a:miter lim="800000"/>
            <a:headEnd/>
            <a:tailEnd/>
          </a:ln>
        </p:spPr>
        <p:txBody>
          <a:bodyPr>
            <a:spAutoFit/>
          </a:bodyPr>
          <a:lstStyle/>
          <a:p>
            <a:pPr algn="just" eaLnBrk="0" hangingPunct="0">
              <a:spcBef>
                <a:spcPct val="50000"/>
              </a:spcBef>
            </a:pPr>
            <a:r>
              <a:rPr lang="en-US" sz="2400" u="sng">
                <a:solidFill>
                  <a:srgbClr val="FF0000"/>
                </a:solidFill>
              </a:rPr>
              <a:t>Câu 1</a:t>
            </a:r>
            <a:r>
              <a:rPr lang="en-US" sz="2400">
                <a:solidFill>
                  <a:srgbClr val="FF0000"/>
                </a:solidFill>
              </a:rPr>
              <a:t>. Khoang ngực và khoang bụng được ngăn cách bởi:</a:t>
            </a:r>
          </a:p>
        </p:txBody>
      </p:sp>
      <p:sp>
        <p:nvSpPr>
          <p:cNvPr id="149511" name="Text Box 7"/>
          <p:cNvSpPr txBox="1">
            <a:spLocks noChangeArrowheads="1"/>
          </p:cNvSpPr>
          <p:nvPr/>
        </p:nvSpPr>
        <p:spPr bwMode="auto">
          <a:xfrm>
            <a:off x="1143000" y="1371600"/>
            <a:ext cx="19050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FF"/>
                </a:solidFill>
              </a:rPr>
              <a:t>A. Cơ ngực</a:t>
            </a:r>
          </a:p>
        </p:txBody>
      </p:sp>
      <p:sp>
        <p:nvSpPr>
          <p:cNvPr id="149512" name="Text Box 8"/>
          <p:cNvSpPr txBox="1">
            <a:spLocks noChangeArrowheads="1"/>
          </p:cNvSpPr>
          <p:nvPr/>
        </p:nvSpPr>
        <p:spPr bwMode="auto">
          <a:xfrm>
            <a:off x="4343400" y="1371600"/>
            <a:ext cx="19050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FF"/>
                </a:solidFill>
              </a:rPr>
              <a:t>B. Cơ ngực</a:t>
            </a:r>
          </a:p>
        </p:txBody>
      </p:sp>
      <p:sp>
        <p:nvSpPr>
          <p:cNvPr id="149513" name="Text Box 9"/>
          <p:cNvSpPr txBox="1">
            <a:spLocks noChangeArrowheads="1"/>
          </p:cNvSpPr>
          <p:nvPr/>
        </p:nvSpPr>
        <p:spPr bwMode="auto">
          <a:xfrm>
            <a:off x="1219200" y="2057400"/>
            <a:ext cx="19050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FF"/>
                </a:solidFill>
              </a:rPr>
              <a:t>C. Cơ hoành</a:t>
            </a:r>
          </a:p>
        </p:txBody>
      </p:sp>
      <p:sp>
        <p:nvSpPr>
          <p:cNvPr id="149514" name="Text Box 10"/>
          <p:cNvSpPr txBox="1">
            <a:spLocks noChangeArrowheads="1"/>
          </p:cNvSpPr>
          <p:nvPr/>
        </p:nvSpPr>
        <p:spPr bwMode="auto">
          <a:xfrm>
            <a:off x="4343400" y="2057400"/>
            <a:ext cx="34290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FF"/>
                </a:solidFill>
              </a:rPr>
              <a:t>D. Cơ ngực và cơ bụng</a:t>
            </a:r>
          </a:p>
        </p:txBody>
      </p:sp>
      <p:sp>
        <p:nvSpPr>
          <p:cNvPr id="149518" name="Oval 14"/>
          <p:cNvSpPr>
            <a:spLocks noChangeArrowheads="1"/>
          </p:cNvSpPr>
          <p:nvPr/>
        </p:nvSpPr>
        <p:spPr bwMode="auto">
          <a:xfrm>
            <a:off x="1295400" y="2057400"/>
            <a:ext cx="457200" cy="457200"/>
          </a:xfrm>
          <a:prstGeom prst="ellipse">
            <a:avLst/>
          </a:prstGeom>
          <a:noFill/>
          <a:ln w="28575">
            <a:solidFill>
              <a:srgbClr val="FF00FF"/>
            </a:solidFill>
            <a:round/>
            <a:headEnd/>
            <a:tailEnd/>
          </a:ln>
        </p:spPr>
        <p:txBody>
          <a:bodyPr wrap="none" anchor="ctr"/>
          <a:lstStyle/>
          <a:p>
            <a:pPr algn="ctr" eaLnBrk="0" hangingPunct="0"/>
            <a:endParaRPr lang="en-US" sz="3600"/>
          </a:p>
        </p:txBody>
      </p:sp>
      <p:sp>
        <p:nvSpPr>
          <p:cNvPr id="149521" name="Text Box 17"/>
          <p:cNvSpPr txBox="1">
            <a:spLocks noChangeArrowheads="1"/>
          </p:cNvSpPr>
          <p:nvPr/>
        </p:nvSpPr>
        <p:spPr bwMode="auto">
          <a:xfrm>
            <a:off x="76200" y="3200400"/>
            <a:ext cx="57912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FF0000"/>
                </a:solidFill>
              </a:rPr>
              <a:t>Câu 2. Khoang ngực chứa các cơ quan: </a:t>
            </a:r>
          </a:p>
        </p:txBody>
      </p:sp>
      <p:sp>
        <p:nvSpPr>
          <p:cNvPr id="149523" name="Text Box 19"/>
          <p:cNvSpPr txBox="1">
            <a:spLocks noChangeArrowheads="1"/>
          </p:cNvSpPr>
          <p:nvPr/>
        </p:nvSpPr>
        <p:spPr bwMode="auto">
          <a:xfrm>
            <a:off x="1219200" y="3733800"/>
            <a:ext cx="22098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FF"/>
                </a:solidFill>
              </a:rPr>
              <a:t>A. Tim và phổi</a:t>
            </a:r>
          </a:p>
        </p:txBody>
      </p:sp>
      <p:sp>
        <p:nvSpPr>
          <p:cNvPr id="149524" name="Text Box 20"/>
          <p:cNvSpPr txBox="1">
            <a:spLocks noChangeArrowheads="1"/>
          </p:cNvSpPr>
          <p:nvPr/>
        </p:nvSpPr>
        <p:spPr bwMode="auto">
          <a:xfrm>
            <a:off x="4648200" y="3733800"/>
            <a:ext cx="35052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FF"/>
                </a:solidFill>
              </a:rPr>
              <a:t>B. Ruột, gan, tim và phổi</a:t>
            </a:r>
          </a:p>
        </p:txBody>
      </p:sp>
      <p:sp>
        <p:nvSpPr>
          <p:cNvPr id="149525" name="Text Box 21"/>
          <p:cNvSpPr txBox="1">
            <a:spLocks noChangeArrowheads="1"/>
          </p:cNvSpPr>
          <p:nvPr/>
        </p:nvSpPr>
        <p:spPr bwMode="auto">
          <a:xfrm>
            <a:off x="1219200" y="4495800"/>
            <a:ext cx="30480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FF"/>
                </a:solidFill>
              </a:rPr>
              <a:t>C. Dạ dày, ruột và gan</a:t>
            </a:r>
          </a:p>
        </p:txBody>
      </p:sp>
      <p:sp>
        <p:nvSpPr>
          <p:cNvPr id="149526" name="Text Box 22"/>
          <p:cNvSpPr txBox="1">
            <a:spLocks noChangeArrowheads="1"/>
          </p:cNvSpPr>
          <p:nvPr/>
        </p:nvSpPr>
        <p:spPr bwMode="auto">
          <a:xfrm>
            <a:off x="4648200" y="4495800"/>
            <a:ext cx="2590800" cy="457200"/>
          </a:xfrm>
          <a:prstGeom prst="rect">
            <a:avLst/>
          </a:prstGeom>
          <a:noFill/>
          <a:ln w="9525">
            <a:noFill/>
            <a:miter lim="800000"/>
            <a:headEnd/>
            <a:tailEnd/>
          </a:ln>
        </p:spPr>
        <p:txBody>
          <a:bodyPr>
            <a:spAutoFit/>
          </a:bodyPr>
          <a:lstStyle/>
          <a:p>
            <a:pPr algn="ctr" eaLnBrk="0" hangingPunct="0">
              <a:spcBef>
                <a:spcPct val="50000"/>
              </a:spcBef>
            </a:pPr>
            <a:r>
              <a:rPr lang="en-US" sz="2400">
                <a:solidFill>
                  <a:srgbClr val="0000FF"/>
                </a:solidFill>
              </a:rPr>
              <a:t>D. Dạ dày và ruột</a:t>
            </a:r>
          </a:p>
        </p:txBody>
      </p:sp>
      <p:sp>
        <p:nvSpPr>
          <p:cNvPr id="149527" name="Oval 23"/>
          <p:cNvSpPr>
            <a:spLocks noChangeArrowheads="1"/>
          </p:cNvSpPr>
          <p:nvPr/>
        </p:nvSpPr>
        <p:spPr bwMode="auto">
          <a:xfrm>
            <a:off x="1295400" y="3733800"/>
            <a:ext cx="457200" cy="457200"/>
          </a:xfrm>
          <a:prstGeom prst="ellipse">
            <a:avLst/>
          </a:prstGeom>
          <a:noFill/>
          <a:ln w="28575">
            <a:solidFill>
              <a:srgbClr val="00FF00"/>
            </a:solidFill>
            <a:round/>
            <a:headEnd/>
            <a:tailEnd/>
          </a:ln>
        </p:spPr>
        <p:txBody>
          <a:bodyPr wrap="none" anchor="ctr"/>
          <a:lstStyle/>
          <a:p>
            <a:pPr eaLnBrk="0" hangingPunct="0"/>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9509">
                                            <p:txEl>
                                              <p:pRg st="0" end="0"/>
                                            </p:txEl>
                                          </p:spTgt>
                                        </p:tgtEl>
                                        <p:attrNameLst>
                                          <p:attrName>style.visibility</p:attrName>
                                        </p:attrNameLst>
                                      </p:cBhvr>
                                      <p:to>
                                        <p:strVal val="visible"/>
                                      </p:to>
                                    </p:set>
                                    <p:animEffect transition="in" filter="blinds(horizontal)">
                                      <p:cBhvr>
                                        <p:cTn id="7" dur="500"/>
                                        <p:tgtEl>
                                          <p:spTgt spid="149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9510"/>
                                        </p:tgtEl>
                                        <p:attrNameLst>
                                          <p:attrName>style.visibility</p:attrName>
                                        </p:attrNameLst>
                                      </p:cBhvr>
                                      <p:to>
                                        <p:strVal val="visible"/>
                                      </p:to>
                                    </p:set>
                                    <p:animEffect transition="in" filter="blinds(horizontal)">
                                      <p:cBhvr>
                                        <p:cTn id="12" dur="500"/>
                                        <p:tgtEl>
                                          <p:spTgt spid="1495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9511"/>
                                        </p:tgtEl>
                                        <p:attrNameLst>
                                          <p:attrName>style.visibility</p:attrName>
                                        </p:attrNameLst>
                                      </p:cBhvr>
                                      <p:to>
                                        <p:strVal val="visible"/>
                                      </p:to>
                                    </p:set>
                                    <p:animEffect transition="in" filter="blinds(horizontal)">
                                      <p:cBhvr>
                                        <p:cTn id="17" dur="500"/>
                                        <p:tgtEl>
                                          <p:spTgt spid="14951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49513"/>
                                        </p:tgtEl>
                                        <p:attrNameLst>
                                          <p:attrName>style.visibility</p:attrName>
                                        </p:attrNameLst>
                                      </p:cBhvr>
                                      <p:to>
                                        <p:strVal val="visible"/>
                                      </p:to>
                                    </p:set>
                                    <p:animEffect transition="in" filter="blinds(horizontal)">
                                      <p:cBhvr>
                                        <p:cTn id="20" dur="500"/>
                                        <p:tgtEl>
                                          <p:spTgt spid="14951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49512"/>
                                        </p:tgtEl>
                                        <p:attrNameLst>
                                          <p:attrName>style.visibility</p:attrName>
                                        </p:attrNameLst>
                                      </p:cBhvr>
                                      <p:to>
                                        <p:strVal val="visible"/>
                                      </p:to>
                                    </p:set>
                                    <p:animEffect transition="in" filter="blinds(horizontal)">
                                      <p:cBhvr>
                                        <p:cTn id="23" dur="500"/>
                                        <p:tgtEl>
                                          <p:spTgt spid="14951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49514"/>
                                        </p:tgtEl>
                                        <p:attrNameLst>
                                          <p:attrName>style.visibility</p:attrName>
                                        </p:attrNameLst>
                                      </p:cBhvr>
                                      <p:to>
                                        <p:strVal val="visible"/>
                                      </p:to>
                                    </p:set>
                                    <p:animEffect transition="in" filter="blinds(horizontal)">
                                      <p:cBhvr>
                                        <p:cTn id="26" dur="500"/>
                                        <p:tgtEl>
                                          <p:spTgt spid="14951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9518"/>
                                        </p:tgtEl>
                                        <p:attrNameLst>
                                          <p:attrName>style.visibility</p:attrName>
                                        </p:attrNameLst>
                                      </p:cBhvr>
                                      <p:to>
                                        <p:strVal val="visible"/>
                                      </p:to>
                                    </p:set>
                                    <p:anim calcmode="lin" valueType="num">
                                      <p:cBhvr additive="base">
                                        <p:cTn id="31" dur="500" fill="hold"/>
                                        <p:tgtEl>
                                          <p:spTgt spid="149518"/>
                                        </p:tgtEl>
                                        <p:attrNameLst>
                                          <p:attrName>ppt_x</p:attrName>
                                        </p:attrNameLst>
                                      </p:cBhvr>
                                      <p:tavLst>
                                        <p:tav tm="0">
                                          <p:val>
                                            <p:strVal val="#ppt_x"/>
                                          </p:val>
                                        </p:tav>
                                        <p:tav tm="100000">
                                          <p:val>
                                            <p:strVal val="#ppt_x"/>
                                          </p:val>
                                        </p:tav>
                                      </p:tavLst>
                                    </p:anim>
                                    <p:anim calcmode="lin" valueType="num">
                                      <p:cBhvr additive="base">
                                        <p:cTn id="32" dur="500" fill="hold"/>
                                        <p:tgtEl>
                                          <p:spTgt spid="1495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49521">
                                            <p:txEl>
                                              <p:pRg st="0" end="0"/>
                                            </p:txEl>
                                          </p:spTgt>
                                        </p:tgtEl>
                                        <p:attrNameLst>
                                          <p:attrName>style.visibility</p:attrName>
                                        </p:attrNameLst>
                                      </p:cBhvr>
                                      <p:to>
                                        <p:strVal val="visible"/>
                                      </p:to>
                                    </p:set>
                                    <p:animEffect transition="in" filter="box(in)">
                                      <p:cBhvr>
                                        <p:cTn id="37" dur="500"/>
                                        <p:tgtEl>
                                          <p:spTgt spid="1495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9523"/>
                                        </p:tgtEl>
                                        <p:attrNameLst>
                                          <p:attrName>style.visibility</p:attrName>
                                        </p:attrNameLst>
                                      </p:cBhvr>
                                      <p:to>
                                        <p:strVal val="visible"/>
                                      </p:to>
                                    </p:set>
                                    <p:animEffect transition="in" filter="checkerboard(across)">
                                      <p:cBhvr>
                                        <p:cTn id="42" dur="500"/>
                                        <p:tgtEl>
                                          <p:spTgt spid="149523"/>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49524"/>
                                        </p:tgtEl>
                                        <p:attrNameLst>
                                          <p:attrName>style.visibility</p:attrName>
                                        </p:attrNameLst>
                                      </p:cBhvr>
                                      <p:to>
                                        <p:strVal val="visible"/>
                                      </p:to>
                                    </p:set>
                                    <p:animEffect transition="in" filter="checkerboard(across)">
                                      <p:cBhvr>
                                        <p:cTn id="45" dur="500"/>
                                        <p:tgtEl>
                                          <p:spTgt spid="149524"/>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49526"/>
                                        </p:tgtEl>
                                        <p:attrNameLst>
                                          <p:attrName>style.visibility</p:attrName>
                                        </p:attrNameLst>
                                      </p:cBhvr>
                                      <p:to>
                                        <p:strVal val="visible"/>
                                      </p:to>
                                    </p:set>
                                    <p:animEffect transition="in" filter="checkerboard(across)">
                                      <p:cBhvr>
                                        <p:cTn id="48" dur="500"/>
                                        <p:tgtEl>
                                          <p:spTgt spid="149526"/>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149525"/>
                                        </p:tgtEl>
                                        <p:attrNameLst>
                                          <p:attrName>style.visibility</p:attrName>
                                        </p:attrNameLst>
                                      </p:cBhvr>
                                      <p:to>
                                        <p:strVal val="visible"/>
                                      </p:to>
                                    </p:set>
                                    <p:animEffect transition="in" filter="checkerboard(across)">
                                      <p:cBhvr>
                                        <p:cTn id="51" dur="500"/>
                                        <p:tgtEl>
                                          <p:spTgt spid="149525"/>
                                        </p:tgtEl>
                                      </p:cBhvr>
                                    </p:animEffect>
                                  </p:childTnLst>
                                </p:cTn>
                              </p:par>
                            </p:childTnLst>
                          </p:cTn>
                        </p:par>
                      </p:childTnLst>
                    </p:cTn>
                  </p:par>
                  <p:par>
                    <p:cTn id="52" fill="hold">
                      <p:stCondLst>
                        <p:cond delay="indefinite"/>
                      </p:stCondLst>
                      <p:childTnLst>
                        <p:par>
                          <p:cTn id="53" fill="hold">
                            <p:stCondLst>
                              <p:cond delay="0"/>
                            </p:stCondLst>
                            <p:childTnLst>
                              <p:par>
                                <p:cTn id="54" presetID="34" presetClass="entr" presetSubtype="0" fill="hold" grpId="0" nodeType="clickEffect">
                                  <p:stCondLst>
                                    <p:cond delay="0"/>
                                  </p:stCondLst>
                                  <p:childTnLst>
                                    <p:set>
                                      <p:cBhvr>
                                        <p:cTn id="55" dur="1" fill="hold">
                                          <p:stCondLst>
                                            <p:cond delay="0"/>
                                          </p:stCondLst>
                                        </p:cTn>
                                        <p:tgtEl>
                                          <p:spTgt spid="149527"/>
                                        </p:tgtEl>
                                        <p:attrNameLst>
                                          <p:attrName>style.visibility</p:attrName>
                                        </p:attrNameLst>
                                      </p:cBhvr>
                                      <p:to>
                                        <p:strVal val="visible"/>
                                      </p:to>
                                    </p:set>
                                    <p:anim from="(-#ppt_w/2)" to="(#ppt_x)" calcmode="lin" valueType="num">
                                      <p:cBhvr>
                                        <p:cTn id="56" dur="600" fill="hold">
                                          <p:stCondLst>
                                            <p:cond delay="0"/>
                                          </p:stCondLst>
                                        </p:cTn>
                                        <p:tgtEl>
                                          <p:spTgt spid="149527"/>
                                        </p:tgtEl>
                                        <p:attrNameLst>
                                          <p:attrName>ppt_x</p:attrName>
                                        </p:attrNameLst>
                                      </p:cBhvr>
                                    </p:anim>
                                    <p:anim from="0" to="-1.0" calcmode="lin" valueType="num">
                                      <p:cBhvr>
                                        <p:cTn id="57" dur="200" decel="50000" autoRev="1" fill="hold">
                                          <p:stCondLst>
                                            <p:cond delay="600"/>
                                          </p:stCondLst>
                                        </p:cTn>
                                        <p:tgtEl>
                                          <p:spTgt spid="149527"/>
                                        </p:tgtEl>
                                        <p:attrNameLst>
                                          <p:attrName>xshear</p:attrName>
                                        </p:attrNameLst>
                                      </p:cBhvr>
                                    </p:anim>
                                    <p:animScale>
                                      <p:cBhvr>
                                        <p:cTn id="58" dur="200" decel="100000" autoRev="1" fill="hold">
                                          <p:stCondLst>
                                            <p:cond delay="600"/>
                                          </p:stCondLst>
                                        </p:cTn>
                                        <p:tgtEl>
                                          <p:spTgt spid="149527"/>
                                        </p:tgtEl>
                                      </p:cBhvr>
                                      <p:from x="100000" y="100000"/>
                                      <p:to x="80000" y="100000"/>
                                    </p:animScale>
                                    <p:anim by="(#ppt_h/3+#ppt_w*0.1)" calcmode="lin" valueType="num">
                                      <p:cBhvr additive="sum">
                                        <p:cTn id="59" dur="200" decel="100000" autoRev="1" fill="hold">
                                          <p:stCondLst>
                                            <p:cond delay="600"/>
                                          </p:stCondLst>
                                        </p:cTn>
                                        <p:tgtEl>
                                          <p:spTgt spid="14952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p:bldP spid="149511" grpId="0"/>
      <p:bldP spid="149512" grpId="0"/>
      <p:bldP spid="149513" grpId="0"/>
      <p:bldP spid="149514" grpId="0"/>
      <p:bldP spid="149518" grpId="0" animBg="1"/>
      <p:bldP spid="149523" grpId="0"/>
      <p:bldP spid="149524" grpId="0"/>
      <p:bldP spid="149525" grpId="0"/>
      <p:bldP spid="149526" grpId="0"/>
      <p:bldP spid="1495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Rectangle 4"/>
          <p:cNvSpPr>
            <a:spLocks noChangeArrowheads="1"/>
          </p:cNvSpPr>
          <p:nvPr/>
        </p:nvSpPr>
        <p:spPr bwMode="auto">
          <a:xfrm>
            <a:off x="838200" y="136525"/>
            <a:ext cx="7391400" cy="396875"/>
          </a:xfrm>
          <a:prstGeom prst="rect">
            <a:avLst/>
          </a:prstGeom>
          <a:noFill/>
          <a:ln w="9525">
            <a:noFill/>
            <a:miter lim="800000"/>
            <a:headEnd/>
            <a:tailEnd/>
          </a:ln>
        </p:spPr>
        <p:txBody>
          <a:bodyPr anchor="ctr">
            <a:spAutoFit/>
          </a:bodyPr>
          <a:lstStyle/>
          <a:p>
            <a:r>
              <a:rPr lang="en-US" sz="2000" b="1" u="sng">
                <a:solidFill>
                  <a:srgbClr val="FF0000"/>
                </a:solidFill>
                <a:cs typeface="Times New Roman" pitchFamily="18" charset="0"/>
              </a:rPr>
              <a:t>Câu 3</a:t>
            </a:r>
            <a:r>
              <a:rPr lang="en-US" sz="2000" b="1">
                <a:solidFill>
                  <a:srgbClr val="FF0000"/>
                </a:solidFill>
                <a:cs typeface="Times New Roman" pitchFamily="18" charset="0"/>
              </a:rPr>
              <a:t>. Nối các nội dung </a:t>
            </a:r>
            <a:r>
              <a:rPr lang="en-US" sz="2000" b="1">
                <a:solidFill>
                  <a:srgbClr val="FF0000"/>
                </a:solidFill>
              </a:rPr>
              <a:t>ở hai cột dưới bảng sau cho phù hợp</a:t>
            </a:r>
            <a:r>
              <a:rPr lang="en-US" sz="2000" b="1">
                <a:solidFill>
                  <a:srgbClr val="FF0000"/>
                </a:solidFill>
                <a:cs typeface="Times New Roman" pitchFamily="18" charset="0"/>
              </a:rPr>
              <a:t>.</a:t>
            </a:r>
          </a:p>
        </p:txBody>
      </p:sp>
      <p:graphicFrame>
        <p:nvGraphicFramePr>
          <p:cNvPr id="61470" name="Group 30"/>
          <p:cNvGraphicFramePr>
            <a:graphicFrameLocks noGrp="1"/>
          </p:cNvGraphicFramePr>
          <p:nvPr/>
        </p:nvGraphicFramePr>
        <p:xfrm>
          <a:off x="609600" y="804863"/>
          <a:ext cx="8153400" cy="5138737"/>
        </p:xfrm>
        <a:graphic>
          <a:graphicData uri="http://schemas.openxmlformats.org/drawingml/2006/table">
            <a:tbl>
              <a:tblPr/>
              <a:tblGrid>
                <a:gridCol w="2741613"/>
                <a:gridCol w="5411787"/>
              </a:tblGrid>
              <a:tr h="41910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Hệ cơ quan</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Chức năng của hệ cơ quan</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6680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1.Hệ vận động</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a. Vận chuyển chất dinh dưỡng, oxi tới các tế bào và vận chuyển các chất thải, CO</a:t>
                      </a:r>
                      <a:r>
                        <a:rPr kumimoji="0" lang="en-US" sz="2000" b="1" i="0" u="none" strike="noStrike" cap="none" normalizeH="0" baseline="-30000" smtClean="0">
                          <a:ln>
                            <a:noFill/>
                          </a:ln>
                          <a:solidFill>
                            <a:srgbClr val="0000FF"/>
                          </a:solidFill>
                          <a:effectLst/>
                          <a:latin typeface="Arial" charset="0"/>
                          <a:cs typeface="Times New Roman" pitchFamily="18" charset="0"/>
                        </a:rPr>
                        <a:t>2</a:t>
                      </a:r>
                      <a:r>
                        <a:rPr kumimoji="0" lang="en-US" sz="2000" b="1" i="0" u="none" strike="noStrike" cap="none" normalizeH="0" baseline="0" smtClean="0">
                          <a:ln>
                            <a:noFill/>
                          </a:ln>
                          <a:solidFill>
                            <a:srgbClr val="0000FF"/>
                          </a:solidFill>
                          <a:effectLst/>
                          <a:latin typeface="Arial" charset="0"/>
                          <a:cs typeface="Times New Roman" pitchFamily="18" charset="0"/>
                        </a:rPr>
                        <a:t> từ tế bào tới cơ quan bài tiết</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295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2. Hệ tiêu hoá</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b. Điều hoà, điều khiển hoạt động của các cơ quan trong cơ thể</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295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3. Hệ tuần hoàn</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c. Thực hiện trao đổi khí O</a:t>
                      </a:r>
                      <a:r>
                        <a:rPr kumimoji="0" lang="en-US" sz="2000" b="1" i="0" u="none" strike="noStrike" cap="none" normalizeH="0" baseline="-30000" smtClean="0">
                          <a:ln>
                            <a:noFill/>
                          </a:ln>
                          <a:solidFill>
                            <a:srgbClr val="0000FF"/>
                          </a:solidFill>
                          <a:effectLst/>
                          <a:latin typeface="Arial" charset="0"/>
                          <a:cs typeface="Times New Roman" pitchFamily="18" charset="0"/>
                        </a:rPr>
                        <a:t>2</a:t>
                      </a:r>
                      <a:r>
                        <a:rPr kumimoji="0" lang="en-US" sz="2000" b="1" i="0" u="none" strike="noStrike" cap="none" normalizeH="0" baseline="0" smtClean="0">
                          <a:ln>
                            <a:noFill/>
                          </a:ln>
                          <a:solidFill>
                            <a:srgbClr val="0000FF"/>
                          </a:solidFill>
                          <a:effectLst/>
                          <a:latin typeface="Arial" charset="0"/>
                          <a:cs typeface="Times New Roman" pitchFamily="18" charset="0"/>
                        </a:rPr>
                        <a:t>, CO</a:t>
                      </a:r>
                      <a:r>
                        <a:rPr kumimoji="0" lang="en-US" sz="2000" b="1" i="0" u="none" strike="noStrike" cap="none" normalizeH="0" baseline="-30000" smtClean="0">
                          <a:ln>
                            <a:noFill/>
                          </a:ln>
                          <a:solidFill>
                            <a:srgbClr val="0000FF"/>
                          </a:solidFill>
                          <a:effectLst/>
                          <a:latin typeface="Arial" charset="0"/>
                          <a:cs typeface="Times New Roman" pitchFamily="18" charset="0"/>
                        </a:rPr>
                        <a:t>2</a:t>
                      </a:r>
                      <a:r>
                        <a:rPr kumimoji="0" lang="en-US" sz="2000" b="1" i="0" u="none" strike="noStrike" cap="none" normalizeH="0" baseline="0" smtClean="0">
                          <a:ln>
                            <a:noFill/>
                          </a:ln>
                          <a:solidFill>
                            <a:srgbClr val="0000FF"/>
                          </a:solidFill>
                          <a:effectLst/>
                          <a:latin typeface="Arial" charset="0"/>
                          <a:cs typeface="Times New Roman" pitchFamily="18" charset="0"/>
                        </a:rPr>
                        <a:t> giữa cơ thể với môi trường</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295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4. Hệ hô hấp</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d. Lọc từ máu các chất thải để thải ra ngoài (bài tiết nước tiểu)</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5. Hệ bài tiết</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e. Vận động và di chuyển</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2950">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6. Hệ thần kinh</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
                          <a:schemeClr val="bg1"/>
                        </a:buClr>
                        <a:buSzTx/>
                        <a:buFontTx/>
                        <a:buNone/>
                        <a:tabLst/>
                      </a:pPr>
                      <a:r>
                        <a:rPr kumimoji="0" lang="en-US" sz="2000" b="1" i="0" u="none" strike="noStrike" cap="none" normalizeH="0" baseline="0" smtClean="0">
                          <a:ln>
                            <a:noFill/>
                          </a:ln>
                          <a:solidFill>
                            <a:srgbClr val="0000FF"/>
                          </a:solidFill>
                          <a:effectLst/>
                          <a:latin typeface="Arial" charset="0"/>
                          <a:cs typeface="Times New Roman" pitchFamily="18" charset="0"/>
                        </a:rPr>
                        <a:t>f. Tiếp nhận và biến đổi thức ăn thành chất dinh dưỡng cung cấp cho cơ thể, hấp thụ chất dinh dưỡng</a:t>
                      </a:r>
                      <a:endParaRPr kumimoji="0" lang="en-US" sz="2000" b="1" i="0" u="none" strike="noStrike" cap="none" normalizeH="0" baseline="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4716" name="Rectangle 92"/>
          <p:cNvSpPr>
            <a:spLocks noChangeArrowheads="1"/>
          </p:cNvSpPr>
          <p:nvPr/>
        </p:nvSpPr>
        <p:spPr bwMode="auto">
          <a:xfrm>
            <a:off x="2209800" y="6156325"/>
            <a:ext cx="4667250" cy="396875"/>
          </a:xfrm>
          <a:prstGeom prst="rect">
            <a:avLst/>
          </a:prstGeom>
          <a:noFill/>
          <a:ln w="9525">
            <a:noFill/>
            <a:miter lim="800000"/>
            <a:headEnd/>
            <a:tailEnd/>
          </a:ln>
        </p:spPr>
        <p:txBody>
          <a:bodyPr wrap="none" anchor="ctr">
            <a:spAutoFit/>
          </a:bodyPr>
          <a:lstStyle/>
          <a:p>
            <a:pPr algn="ctr"/>
            <a:r>
              <a:rPr lang="en-US" sz="2000" b="1">
                <a:solidFill>
                  <a:srgbClr val="FF00FF"/>
                </a:solidFill>
                <a:cs typeface="Times New Roman" pitchFamily="18" charset="0"/>
              </a:rPr>
              <a:t>(Đáp án: 1 - e, 2 - f, 3 - a, 4 - c, 5 - d, 6 - b)</a:t>
            </a:r>
            <a:endParaRPr lang="en-US" sz="2000">
              <a:solidFill>
                <a:srgbClr val="FF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4628"/>
                                        </p:tgtEl>
                                        <p:attrNameLst>
                                          <p:attrName>style.visibility</p:attrName>
                                        </p:attrNameLst>
                                      </p:cBhvr>
                                      <p:to>
                                        <p:strVal val="visible"/>
                                      </p:to>
                                    </p:set>
                                    <p:animEffect transition="in" filter="blinds(horizontal)">
                                      <p:cBhvr>
                                        <p:cTn id="7" dur="500"/>
                                        <p:tgtEl>
                                          <p:spTgt spid="15462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1470"/>
                                        </p:tgtEl>
                                        <p:attrNameLst>
                                          <p:attrName>style.visibility</p:attrName>
                                        </p:attrNameLst>
                                      </p:cBhvr>
                                      <p:to>
                                        <p:strVal val="visible"/>
                                      </p:to>
                                    </p:set>
                                    <p:animEffect transition="in" filter="box(in)">
                                      <p:cBhvr>
                                        <p:cTn id="12" dur="500"/>
                                        <p:tgtEl>
                                          <p:spTgt spid="6147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4716"/>
                                        </p:tgtEl>
                                        <p:attrNameLst>
                                          <p:attrName>style.visibility</p:attrName>
                                        </p:attrNameLst>
                                      </p:cBhvr>
                                      <p:to>
                                        <p:strVal val="visible"/>
                                      </p:to>
                                    </p:set>
                                    <p:anim calcmode="lin" valueType="num">
                                      <p:cBhvr additive="base">
                                        <p:cTn id="17" dur="500" fill="hold"/>
                                        <p:tgtEl>
                                          <p:spTgt spid="154716"/>
                                        </p:tgtEl>
                                        <p:attrNameLst>
                                          <p:attrName>ppt_x</p:attrName>
                                        </p:attrNameLst>
                                      </p:cBhvr>
                                      <p:tavLst>
                                        <p:tav tm="0">
                                          <p:val>
                                            <p:strVal val="#ppt_x"/>
                                          </p:val>
                                        </p:tav>
                                        <p:tav tm="100000">
                                          <p:val>
                                            <p:strVal val="#ppt_x"/>
                                          </p:val>
                                        </p:tav>
                                      </p:tavLst>
                                    </p:anim>
                                    <p:anim calcmode="lin" valueType="num">
                                      <p:cBhvr additive="base">
                                        <p:cTn id="18" dur="500" fill="hold"/>
                                        <p:tgtEl>
                                          <p:spTgt spid="1547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autoUpdateAnimBg="0"/>
      <p:bldP spid="154716"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8&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79&quot;/&gt;&lt;/object&gt;&lt;object type=&quot;3&quot; unique_id=&quot;10007&quot;&gt;&lt;property id=&quot;20148&quot; value=&quot;5&quot;/&gt;&lt;property id=&quot;20300&quot; value=&quot;Slide 4&quot;/&gt;&lt;property id=&quot;20307&quot; value=&quot;262&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5&quot;/&gt;&lt;/object&gt;&lt;object type=&quot;3&quot; unique_id=&quot;10011&quot;&gt;&lt;property id=&quot;20148&quot; value=&quot;5&quot;/&gt;&lt;property id=&quot;20300&quot; value=&quot;Slide 8&quot;/&gt;&lt;property id=&quot;20307&quot; value=&quot;271&quot;/&gt;&lt;/object&gt;&lt;object type=&quot;3&quot; unique_id=&quot;10012&quot;&gt;&lt;property id=&quot;20148&quot; value=&quot;5&quot;/&gt;&lt;property id=&quot;20300&quot; value=&quot;Slide 9&quot;/&gt;&lt;property id=&quot;20307&quot; value=&quot;272&quot;/&gt;&lt;/object&gt;&lt;object type=&quot;3&quot; unique_id=&quot;10013&quot;&gt;&lt;property id=&quot;20148&quot; value=&quot;5&quot;/&gt;&lt;property id=&quot;20300&quot; value=&quot;Slide 10&quot;/&gt;&lt;property id=&quot;20307&quot; value=&quot;278&quot;/&gt;&lt;/object&gt;&lt;/object&gt;&lt;/object&gt;&lt;/database&gt;"/>
  <p:tag name="SECTOMILLISECCONVERTED" val="1"/>
</p:tagLst>
</file>

<file path=ppt/theme/theme1.xml><?xml version="1.0" encoding="utf-8"?>
<a:theme xmlns:a="http://schemas.openxmlformats.org/drawingml/2006/main" name="bai 2 Cau tao co the nguoi">
  <a:themeElements>
    <a:clrScheme name="bai 2 Cau tao co the nguoi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ai 2 Cau tao co the nguoi">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i 2 Cau tao co the nguoi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ai 2 Cau tao co the nguoi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ai 2 Cau tao co the nguoi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ai 2 Cau tao co the nguoi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ai 2 Cau tao co the nguoi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ai 2 Cau tao co the nguoi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i 2 Cau tao co the nguoi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ai 2 Cau tao co the nguoi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ple">
  <a:themeElements>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ireworks">
  <a:themeElements>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bai 2 Cau tao co the nguoi</Template>
  <TotalTime>34</TotalTime>
  <Words>832</Words>
  <Application>Microsoft Office PowerPoint</Application>
  <PresentationFormat>On-screen Show (4:3)</PresentationFormat>
  <Paragraphs>91</Paragraphs>
  <Slides>10</Slides>
  <Notes>0</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bai 2 Cau tao co the nguoi</vt:lpstr>
      <vt:lpstr>Maple</vt:lpstr>
      <vt:lpstr>Default Design</vt:lpstr>
      <vt:lpstr>Fireworks</vt:lpstr>
      <vt:lpstr>Slide 1</vt:lpstr>
      <vt:lpstr>Slide 2</vt:lpstr>
      <vt:lpstr>Slide 3</vt:lpstr>
      <vt:lpstr>Slide 4</vt:lpstr>
      <vt:lpstr>Slide 5</vt:lpstr>
      <vt:lpstr>Slide 6</vt:lpstr>
      <vt:lpstr>Slide 7</vt:lpstr>
      <vt:lpstr>Slide 8</vt:lpstr>
      <vt:lpstr>Slide 9</vt:lpstr>
      <vt:lpstr>Slide 10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NP-COMPUTER</cp:lastModifiedBy>
  <cp:revision>9</cp:revision>
  <cp:lastPrinted>1601-01-01T00:00:00Z</cp:lastPrinted>
  <dcterms:created xsi:type="dcterms:W3CDTF">2016-08-18T13:26:45Z</dcterms:created>
  <dcterms:modified xsi:type="dcterms:W3CDTF">2017-10-03T15:50:48Z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